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6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4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0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0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6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9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4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9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0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8570A-C15C-49C0-A92A-0DF048C1DE6E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944A-3B90-427C-95BB-40F491F9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16926"/>
              </p:ext>
            </p:extLst>
          </p:nvPr>
        </p:nvGraphicFramePr>
        <p:xfrm>
          <a:off x="520115" y="528505"/>
          <a:ext cx="11039915" cy="5702905"/>
        </p:xfrm>
        <a:graphic>
          <a:graphicData uri="http://schemas.openxmlformats.org/drawingml/2006/table">
            <a:tbl>
              <a:tblPr/>
              <a:tblGrid>
                <a:gridCol w="2207983">
                  <a:extLst>
                    <a:ext uri="{9D8B030D-6E8A-4147-A177-3AD203B41FA5}">
                      <a16:colId xmlns:a16="http://schemas.microsoft.com/office/drawing/2014/main" val="1343370230"/>
                    </a:ext>
                  </a:extLst>
                </a:gridCol>
                <a:gridCol w="2207983">
                  <a:extLst>
                    <a:ext uri="{9D8B030D-6E8A-4147-A177-3AD203B41FA5}">
                      <a16:colId xmlns:a16="http://schemas.microsoft.com/office/drawing/2014/main" val="2348222145"/>
                    </a:ext>
                  </a:extLst>
                </a:gridCol>
                <a:gridCol w="2207983">
                  <a:extLst>
                    <a:ext uri="{9D8B030D-6E8A-4147-A177-3AD203B41FA5}">
                      <a16:colId xmlns:a16="http://schemas.microsoft.com/office/drawing/2014/main" val="1931709940"/>
                    </a:ext>
                  </a:extLst>
                </a:gridCol>
                <a:gridCol w="2207983">
                  <a:extLst>
                    <a:ext uri="{9D8B030D-6E8A-4147-A177-3AD203B41FA5}">
                      <a16:colId xmlns:a16="http://schemas.microsoft.com/office/drawing/2014/main" val="1109764134"/>
                    </a:ext>
                  </a:extLst>
                </a:gridCol>
                <a:gridCol w="2207983">
                  <a:extLst>
                    <a:ext uri="{9D8B030D-6E8A-4147-A177-3AD203B41FA5}">
                      <a16:colId xmlns:a16="http://schemas.microsoft.com/office/drawing/2014/main" val="2840524164"/>
                    </a:ext>
                  </a:extLst>
                </a:gridCol>
              </a:tblGrid>
              <a:tr h="1661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767619"/>
                  </a:ext>
                </a:extLst>
              </a:tr>
              <a:tr h="2907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21.03.2024 - 21.03.2024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359478"/>
                  </a:ext>
                </a:extLst>
              </a:tr>
              <a:tr h="16613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52726"/>
                  </a:ext>
                </a:extLst>
              </a:tr>
              <a:tr h="66452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20 001,81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44087"/>
                  </a:ext>
                </a:extLst>
              </a:tr>
              <a:tr h="166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3 047,23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38468"/>
                  </a:ext>
                </a:extLst>
              </a:tr>
              <a:tr h="2907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154061"/>
                  </a:ext>
                </a:extLst>
              </a:tr>
              <a:tr h="166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20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23 369,04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224101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78869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374992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38409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49142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56636"/>
                  </a:ext>
                </a:extLst>
              </a:tr>
              <a:tr h="2907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21.03.2024 - 21.03.2024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3196"/>
                  </a:ext>
                </a:extLst>
              </a:tr>
              <a:tr h="1661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896337"/>
                  </a:ext>
                </a:extLst>
              </a:tr>
              <a:tr h="166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3 047,23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8450"/>
                  </a:ext>
                </a:extLst>
              </a:tr>
              <a:tr h="2907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875251"/>
                  </a:ext>
                </a:extLst>
              </a:tr>
              <a:tr h="166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3 367,23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12116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663727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259166"/>
                  </a:ext>
                </a:extLst>
              </a:tr>
              <a:tr h="16613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21.03.2024 - 21.03.2024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599834"/>
                  </a:ext>
                </a:extLst>
              </a:tr>
              <a:tr h="1661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28886"/>
                  </a:ext>
                </a:extLst>
              </a:tr>
              <a:tr h="6645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20 001,81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998714"/>
                  </a:ext>
                </a:extLst>
              </a:tr>
              <a:tr h="166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20 001,81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17633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229897"/>
                  </a:ext>
                </a:extLst>
              </a:tr>
              <a:tr h="166131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644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68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2024-03-22T06:16:51Z</dcterms:created>
  <dcterms:modified xsi:type="dcterms:W3CDTF">2024-03-22T06:18:12Z</dcterms:modified>
</cp:coreProperties>
</file>