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8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4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6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0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6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2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7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8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4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0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D463A-E20A-4F57-8F4E-86DDBE3E887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1CFED-039C-4B39-96C4-116CCEFB1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9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23516"/>
              </p:ext>
            </p:extLst>
          </p:nvPr>
        </p:nvGraphicFramePr>
        <p:xfrm>
          <a:off x="796955" y="520120"/>
          <a:ext cx="10788240" cy="5680746"/>
        </p:xfrm>
        <a:graphic>
          <a:graphicData uri="http://schemas.openxmlformats.org/drawingml/2006/table">
            <a:tbl>
              <a:tblPr/>
              <a:tblGrid>
                <a:gridCol w="2157648">
                  <a:extLst>
                    <a:ext uri="{9D8B030D-6E8A-4147-A177-3AD203B41FA5}">
                      <a16:colId xmlns:a16="http://schemas.microsoft.com/office/drawing/2014/main" val="4146228349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84872735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1556391796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016909708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711179772"/>
                    </a:ext>
                  </a:extLst>
                </a:gridCol>
              </a:tblGrid>
              <a:tr h="1830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572872"/>
                  </a:ext>
                </a:extLst>
              </a:tr>
              <a:tr h="3208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20.03.2024 - 20.03.2024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28078"/>
                  </a:ext>
                </a:extLst>
              </a:tr>
              <a:tr h="1830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591883"/>
                  </a:ext>
                </a:extLst>
              </a:tr>
              <a:tr h="73411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823 213,31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588672"/>
                  </a:ext>
                </a:extLst>
              </a:tr>
              <a:tr h="183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4 456,70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501872"/>
                  </a:ext>
                </a:extLst>
              </a:tr>
              <a:tr h="183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195,16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151709"/>
                  </a:ext>
                </a:extLst>
              </a:tr>
              <a:tr h="320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9 137,28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383414"/>
                  </a:ext>
                </a:extLst>
              </a:tr>
              <a:tr h="1830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837 002,45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152032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361727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545030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193811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36446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65739"/>
                  </a:ext>
                </a:extLst>
              </a:tr>
              <a:tr h="3208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20.03.2024 - 20.03.2024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10361"/>
                  </a:ext>
                </a:extLst>
              </a:tr>
              <a:tr h="1830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70178"/>
                  </a:ext>
                </a:extLst>
              </a:tr>
              <a:tr h="73411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823 213,31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743999"/>
                  </a:ext>
                </a:extLst>
              </a:tr>
              <a:tr h="183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4 456,70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051667"/>
                  </a:ext>
                </a:extLst>
              </a:tr>
              <a:tr h="183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195,16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207523"/>
                  </a:ext>
                </a:extLst>
              </a:tr>
              <a:tr h="320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9 137,28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164382"/>
                  </a:ext>
                </a:extLst>
              </a:tr>
              <a:tr h="1830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837 002,45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92186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254484"/>
                  </a:ext>
                </a:extLst>
              </a:tr>
              <a:tr h="183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55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25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2024-03-21T06:53:12Z</dcterms:created>
  <dcterms:modified xsi:type="dcterms:W3CDTF">2024-03-21T06:54:56Z</dcterms:modified>
</cp:coreProperties>
</file>