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9BA8-6ED4-406B-896D-466D41D4D541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FEEB0-9F66-4BB6-80CA-D806FCE8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28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9BA8-6ED4-406B-896D-466D41D4D541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FEEB0-9F66-4BB6-80CA-D806FCE8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85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9BA8-6ED4-406B-896D-466D41D4D541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FEEB0-9F66-4BB6-80CA-D806FCE8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68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9BA8-6ED4-406B-896D-466D41D4D541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FEEB0-9F66-4BB6-80CA-D806FCE8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86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9BA8-6ED4-406B-896D-466D41D4D541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FEEB0-9F66-4BB6-80CA-D806FCE8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996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9BA8-6ED4-406B-896D-466D41D4D541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FEEB0-9F66-4BB6-80CA-D806FCE8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719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9BA8-6ED4-406B-896D-466D41D4D541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FEEB0-9F66-4BB6-80CA-D806FCE8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631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9BA8-6ED4-406B-896D-466D41D4D541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FEEB0-9F66-4BB6-80CA-D806FCE8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267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9BA8-6ED4-406B-896D-466D41D4D541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FEEB0-9F66-4BB6-80CA-D806FCE8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278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9BA8-6ED4-406B-896D-466D41D4D541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FEEB0-9F66-4BB6-80CA-D806FCE8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21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9BA8-6ED4-406B-896D-466D41D4D541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FEEB0-9F66-4BB6-80CA-D806FCE8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520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19BA8-6ED4-406B-896D-466D41D4D541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FEEB0-9F66-4BB6-80CA-D806FCE8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66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875046"/>
              </p:ext>
            </p:extLst>
          </p:nvPr>
        </p:nvGraphicFramePr>
        <p:xfrm>
          <a:off x="771787" y="385896"/>
          <a:ext cx="10796630" cy="6221402"/>
        </p:xfrm>
        <a:graphic>
          <a:graphicData uri="http://schemas.openxmlformats.org/drawingml/2006/table">
            <a:tbl>
              <a:tblPr/>
              <a:tblGrid>
                <a:gridCol w="2159326">
                  <a:extLst>
                    <a:ext uri="{9D8B030D-6E8A-4147-A177-3AD203B41FA5}">
                      <a16:colId xmlns:a16="http://schemas.microsoft.com/office/drawing/2014/main" val="2742551239"/>
                    </a:ext>
                  </a:extLst>
                </a:gridCol>
                <a:gridCol w="2159326">
                  <a:extLst>
                    <a:ext uri="{9D8B030D-6E8A-4147-A177-3AD203B41FA5}">
                      <a16:colId xmlns:a16="http://schemas.microsoft.com/office/drawing/2014/main" val="1891732481"/>
                    </a:ext>
                  </a:extLst>
                </a:gridCol>
                <a:gridCol w="2159326">
                  <a:extLst>
                    <a:ext uri="{9D8B030D-6E8A-4147-A177-3AD203B41FA5}">
                      <a16:colId xmlns:a16="http://schemas.microsoft.com/office/drawing/2014/main" val="194842047"/>
                    </a:ext>
                  </a:extLst>
                </a:gridCol>
                <a:gridCol w="2159326">
                  <a:extLst>
                    <a:ext uri="{9D8B030D-6E8A-4147-A177-3AD203B41FA5}">
                      <a16:colId xmlns:a16="http://schemas.microsoft.com/office/drawing/2014/main" val="1161235576"/>
                    </a:ext>
                  </a:extLst>
                </a:gridCol>
                <a:gridCol w="2159326">
                  <a:extLst>
                    <a:ext uri="{9D8B030D-6E8A-4147-A177-3AD203B41FA5}">
                      <a16:colId xmlns:a16="http://schemas.microsoft.com/office/drawing/2014/main" val="3786344098"/>
                    </a:ext>
                  </a:extLst>
                </a:gridCol>
              </a:tblGrid>
              <a:tr h="15409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639491"/>
                  </a:ext>
                </a:extLst>
              </a:tr>
              <a:tr h="27070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18.03.2024 - 18.03.2024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375454"/>
                  </a:ext>
                </a:extLst>
              </a:tr>
              <a:tr h="15409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44147"/>
                  </a:ext>
                </a:extLst>
              </a:tr>
              <a:tr h="7371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5 090,17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9290"/>
                  </a:ext>
                </a:extLst>
              </a:tr>
              <a:tr h="1540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12 491,85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651072"/>
                  </a:ext>
                </a:extLst>
              </a:tr>
              <a:tr h="1540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1 700,00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53058"/>
                  </a:ext>
                </a:extLst>
              </a:tr>
              <a:tr h="27070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15 738,16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224286"/>
                  </a:ext>
                </a:extLst>
              </a:tr>
              <a:tr h="15409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17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35 020,18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862266"/>
                  </a:ext>
                </a:extLst>
              </a:tr>
              <a:tr h="15409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29367"/>
                  </a:ext>
                </a:extLst>
              </a:tr>
              <a:tr h="15409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792667"/>
                  </a:ext>
                </a:extLst>
              </a:tr>
              <a:tr h="15409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650887"/>
                  </a:ext>
                </a:extLst>
              </a:tr>
              <a:tr h="15409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4412917"/>
                  </a:ext>
                </a:extLst>
              </a:tr>
              <a:tr h="15409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559196"/>
                  </a:ext>
                </a:extLst>
              </a:tr>
              <a:tr h="27070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18.03.2024 - 18.03.2024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71408"/>
                  </a:ext>
                </a:extLst>
              </a:tr>
              <a:tr h="15409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283582"/>
                  </a:ext>
                </a:extLst>
              </a:tr>
              <a:tr h="7371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5 090,17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172095"/>
                  </a:ext>
                </a:extLst>
              </a:tr>
              <a:tr h="1540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11 825,00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053052"/>
                  </a:ext>
                </a:extLst>
              </a:tr>
              <a:tr h="1540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1 700,00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002963"/>
                  </a:ext>
                </a:extLst>
              </a:tr>
              <a:tr h="27070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15 738,16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955583"/>
                  </a:ext>
                </a:extLst>
              </a:tr>
              <a:tr h="15409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15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34 353,33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340961"/>
                  </a:ext>
                </a:extLst>
              </a:tr>
              <a:tr h="15409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289728"/>
                  </a:ext>
                </a:extLst>
              </a:tr>
              <a:tr h="15409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510207"/>
                  </a:ext>
                </a:extLst>
              </a:tr>
              <a:tr h="15409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18.03.2024 - 18.03.2024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078382"/>
                  </a:ext>
                </a:extLst>
              </a:tr>
              <a:tr h="15409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425703"/>
                  </a:ext>
                </a:extLst>
              </a:tr>
              <a:tr h="1540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666,85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498039"/>
                  </a:ext>
                </a:extLst>
              </a:tr>
              <a:tr h="15409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666,85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388357"/>
                  </a:ext>
                </a:extLst>
              </a:tr>
              <a:tr h="15409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051387"/>
                  </a:ext>
                </a:extLst>
              </a:tr>
              <a:tr h="15409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281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507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Microsoft Office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2024-03-19T06:28:34Z</dcterms:created>
  <dcterms:modified xsi:type="dcterms:W3CDTF">2024-03-19T06:29:24Z</dcterms:modified>
</cp:coreProperties>
</file>