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81-C384-4C5E-9DD2-B39197610127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7D73-BE8F-4964-B1DF-B662C4B0C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8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81-C384-4C5E-9DD2-B39197610127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7D73-BE8F-4964-B1DF-B662C4B0C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3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81-C384-4C5E-9DD2-B39197610127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7D73-BE8F-4964-B1DF-B662C4B0C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3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81-C384-4C5E-9DD2-B39197610127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7D73-BE8F-4964-B1DF-B662C4B0C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7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81-C384-4C5E-9DD2-B39197610127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7D73-BE8F-4964-B1DF-B662C4B0C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38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81-C384-4C5E-9DD2-B39197610127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7D73-BE8F-4964-B1DF-B662C4B0C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9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81-C384-4C5E-9DD2-B39197610127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7D73-BE8F-4964-B1DF-B662C4B0C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3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81-C384-4C5E-9DD2-B39197610127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7D73-BE8F-4964-B1DF-B662C4B0C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83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81-C384-4C5E-9DD2-B39197610127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7D73-BE8F-4964-B1DF-B662C4B0C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81-C384-4C5E-9DD2-B39197610127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7D73-BE8F-4964-B1DF-B662C4B0C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7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9281-C384-4C5E-9DD2-B39197610127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7D73-BE8F-4964-B1DF-B662C4B0C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1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99281-C384-4C5E-9DD2-B39197610127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27D73-BE8F-4964-B1DF-B662C4B0C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29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385374"/>
              </p:ext>
            </p:extLst>
          </p:nvPr>
        </p:nvGraphicFramePr>
        <p:xfrm>
          <a:off x="629175" y="645959"/>
          <a:ext cx="10813410" cy="5752095"/>
        </p:xfrm>
        <a:graphic>
          <a:graphicData uri="http://schemas.openxmlformats.org/drawingml/2006/table">
            <a:tbl>
              <a:tblPr/>
              <a:tblGrid>
                <a:gridCol w="2162682">
                  <a:extLst>
                    <a:ext uri="{9D8B030D-6E8A-4147-A177-3AD203B41FA5}">
                      <a16:colId xmlns:a16="http://schemas.microsoft.com/office/drawing/2014/main" val="2402764486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3020251792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3715023089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1498194123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3809286249"/>
                    </a:ext>
                  </a:extLst>
                </a:gridCol>
              </a:tblGrid>
              <a:tr h="19250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731519"/>
                  </a:ext>
                </a:extLst>
              </a:tr>
              <a:tr h="33881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15.03.2024 - 15.03.2024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491465"/>
                  </a:ext>
                </a:extLst>
              </a:tr>
              <a:tr h="19250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866158"/>
                  </a:ext>
                </a:extLst>
              </a:tr>
              <a:tr h="92401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271,02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69336"/>
                  </a:ext>
                </a:extLst>
              </a:tr>
              <a:tr h="19250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2 110,00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741366"/>
                  </a:ext>
                </a:extLst>
              </a:tr>
              <a:tr h="33881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23 070,00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251282"/>
                  </a:ext>
                </a:extLst>
              </a:tr>
              <a:tr h="19250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25 451,02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551795"/>
                  </a:ext>
                </a:extLst>
              </a:tr>
              <a:tr h="19250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590416"/>
                  </a:ext>
                </a:extLst>
              </a:tr>
              <a:tr h="19250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293855"/>
                  </a:ext>
                </a:extLst>
              </a:tr>
              <a:tr h="19250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398118"/>
                  </a:ext>
                </a:extLst>
              </a:tr>
              <a:tr h="19250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812420"/>
                  </a:ext>
                </a:extLst>
              </a:tr>
              <a:tr h="19250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556735"/>
                  </a:ext>
                </a:extLst>
              </a:tr>
              <a:tr h="192509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15.03.2024 - 15.03.2024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138616"/>
                  </a:ext>
                </a:extLst>
              </a:tr>
              <a:tr h="19250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462237"/>
                  </a:ext>
                </a:extLst>
              </a:tr>
              <a:tr h="92401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271,02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96091"/>
                  </a:ext>
                </a:extLst>
              </a:tr>
              <a:tr h="19250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2 110,00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78547"/>
                  </a:ext>
                </a:extLst>
              </a:tr>
              <a:tr h="33881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23 070,00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635598"/>
                  </a:ext>
                </a:extLst>
              </a:tr>
              <a:tr h="19250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25 451,02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944142"/>
                  </a:ext>
                </a:extLst>
              </a:tr>
              <a:tr h="19250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856925"/>
                  </a:ext>
                </a:extLst>
              </a:tr>
              <a:tr h="192509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818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378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2024-03-18T06:35:40Z</dcterms:created>
  <dcterms:modified xsi:type="dcterms:W3CDTF">2024-03-18T06:37:11Z</dcterms:modified>
</cp:coreProperties>
</file>