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0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1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4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4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6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8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2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5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E654-D607-4E4B-B0C6-8556137435E1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4F976-1498-47EB-949B-ABA98085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9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41695"/>
              </p:ext>
            </p:extLst>
          </p:nvPr>
        </p:nvGraphicFramePr>
        <p:xfrm>
          <a:off x="998290" y="461402"/>
          <a:ext cx="10603685" cy="5715560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4155622987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062392384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1898043901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765490048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4048977394"/>
                    </a:ext>
                  </a:extLst>
                </a:gridCol>
              </a:tblGrid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  <a:endParaRPr lang="bg-BG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28874"/>
                  </a:ext>
                </a:extLst>
              </a:tr>
              <a:tr h="3449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13.03.2024 - 13.03.2024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209659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27175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44 821,36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69214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86,90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47120"/>
                  </a:ext>
                </a:extLst>
              </a:tr>
              <a:tr h="34490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28 936,00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682048"/>
                  </a:ext>
                </a:extLst>
              </a:tr>
              <a:tr h="1970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73 844,26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357790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841753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65431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333436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325435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58662"/>
                  </a:ext>
                </a:extLst>
              </a:tr>
              <a:tr h="3449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13.03.2024 - 13.03.2024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7166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764286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105,24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652457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86,90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036961"/>
                  </a:ext>
                </a:extLst>
              </a:tr>
              <a:tr h="34490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28 936,00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59025"/>
                  </a:ext>
                </a:extLst>
              </a:tr>
              <a:tr h="1970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29 128,14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471375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947987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162369"/>
                  </a:ext>
                </a:extLst>
              </a:tr>
              <a:tr h="1970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13.03.2024 - 13.03.2024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766364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6026"/>
                  </a:ext>
                </a:extLst>
              </a:tr>
              <a:tr h="197088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44 716,12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458403"/>
                  </a:ext>
                </a:extLst>
              </a:tr>
              <a:tr h="19708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44 716,12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055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859925"/>
                  </a:ext>
                </a:extLst>
              </a:tr>
              <a:tr h="1970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73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61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2024-03-14T06:30:29Z</dcterms:created>
  <dcterms:modified xsi:type="dcterms:W3CDTF">2024-03-14T06:32:23Z</dcterms:modified>
</cp:coreProperties>
</file>