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7316-14F6-4E16-892F-C5397E3ABF1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41C2-DFF7-4AB2-9E7E-CD8953158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8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7316-14F6-4E16-892F-C5397E3ABF1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41C2-DFF7-4AB2-9E7E-CD8953158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7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7316-14F6-4E16-892F-C5397E3ABF1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41C2-DFF7-4AB2-9E7E-CD8953158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5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7316-14F6-4E16-892F-C5397E3ABF1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41C2-DFF7-4AB2-9E7E-CD8953158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71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7316-14F6-4E16-892F-C5397E3ABF1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41C2-DFF7-4AB2-9E7E-CD8953158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2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7316-14F6-4E16-892F-C5397E3ABF1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41C2-DFF7-4AB2-9E7E-CD8953158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6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7316-14F6-4E16-892F-C5397E3ABF1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41C2-DFF7-4AB2-9E7E-CD8953158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7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7316-14F6-4E16-892F-C5397E3ABF1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41C2-DFF7-4AB2-9E7E-CD8953158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7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7316-14F6-4E16-892F-C5397E3ABF1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41C2-DFF7-4AB2-9E7E-CD8953158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4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7316-14F6-4E16-892F-C5397E3ABF1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41C2-DFF7-4AB2-9E7E-CD8953158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8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7316-14F6-4E16-892F-C5397E3ABF1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41C2-DFF7-4AB2-9E7E-CD8953158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80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07316-14F6-4E16-892F-C5397E3ABF1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841C2-DFF7-4AB2-9E7E-CD8953158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7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781684"/>
              </p:ext>
            </p:extLst>
          </p:nvPr>
        </p:nvGraphicFramePr>
        <p:xfrm>
          <a:off x="1346663" y="507079"/>
          <a:ext cx="9484820" cy="5156594"/>
        </p:xfrm>
        <a:graphic>
          <a:graphicData uri="http://schemas.openxmlformats.org/drawingml/2006/table">
            <a:tbl>
              <a:tblPr/>
              <a:tblGrid>
                <a:gridCol w="1896964">
                  <a:extLst>
                    <a:ext uri="{9D8B030D-6E8A-4147-A177-3AD203B41FA5}">
                      <a16:colId xmlns:a16="http://schemas.microsoft.com/office/drawing/2014/main" val="2717638331"/>
                    </a:ext>
                  </a:extLst>
                </a:gridCol>
                <a:gridCol w="2974293">
                  <a:extLst>
                    <a:ext uri="{9D8B030D-6E8A-4147-A177-3AD203B41FA5}">
                      <a16:colId xmlns:a16="http://schemas.microsoft.com/office/drawing/2014/main" val="3908843904"/>
                    </a:ext>
                  </a:extLst>
                </a:gridCol>
                <a:gridCol w="819635">
                  <a:extLst>
                    <a:ext uri="{9D8B030D-6E8A-4147-A177-3AD203B41FA5}">
                      <a16:colId xmlns:a16="http://schemas.microsoft.com/office/drawing/2014/main" val="1081413593"/>
                    </a:ext>
                  </a:extLst>
                </a:gridCol>
                <a:gridCol w="2372452">
                  <a:extLst>
                    <a:ext uri="{9D8B030D-6E8A-4147-A177-3AD203B41FA5}">
                      <a16:colId xmlns:a16="http://schemas.microsoft.com/office/drawing/2014/main" val="1309389984"/>
                    </a:ext>
                  </a:extLst>
                </a:gridCol>
                <a:gridCol w="1421476">
                  <a:extLst>
                    <a:ext uri="{9D8B030D-6E8A-4147-A177-3AD203B41FA5}">
                      <a16:colId xmlns:a16="http://schemas.microsoft.com/office/drawing/2014/main" val="1284114103"/>
                    </a:ext>
                  </a:extLst>
                </a:gridCol>
              </a:tblGrid>
              <a:tr h="2997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616590"/>
                  </a:ext>
                </a:extLst>
              </a:tr>
              <a:tr h="52450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12.03.2024 - 12.03.2024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12924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949524"/>
                  </a:ext>
                </a:extLst>
              </a:tr>
              <a:tr h="17137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44 139,22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721812"/>
                  </a:ext>
                </a:extLst>
              </a:tr>
              <a:tr h="21100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604,31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802687"/>
                  </a:ext>
                </a:extLst>
              </a:tr>
              <a:tr h="27558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44 743,53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534958"/>
                  </a:ext>
                </a:extLst>
              </a:tr>
              <a:tr h="299720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124686"/>
                  </a:ext>
                </a:extLst>
              </a:tr>
              <a:tr h="2997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373187"/>
                  </a:ext>
                </a:extLst>
              </a:tr>
              <a:tr h="52450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</a:t>
                      </a:r>
                      <a:r>
                        <a:rPr lang="en-US" sz="1000" dirty="0" smtClean="0">
                          <a:effectLst/>
                        </a:rPr>
                        <a:t>*******</a:t>
                      </a:r>
                      <a:r>
                        <a:rPr lang="ru-RU" sz="1000" dirty="0" smtClean="0">
                          <a:effectLst/>
                        </a:rPr>
                        <a:t>)</a:t>
                      </a:r>
                      <a:endParaRPr lang="ru-RU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12.03.2024 - 12.03.2024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651201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81355"/>
                  </a:ext>
                </a:extLst>
              </a:tr>
              <a:tr h="24672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10 </a:t>
                      </a:r>
                      <a:r>
                        <a:rPr lang="en-US" sz="1000" dirty="0" err="1">
                          <a:effectLst/>
                        </a:rPr>
                        <a:t>xxxx</a:t>
                      </a:r>
                      <a:endParaRPr lang="en-US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44 139,22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342712"/>
                  </a:ext>
                </a:extLst>
              </a:tr>
              <a:tr h="17976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604,31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34276"/>
                  </a:ext>
                </a:extLst>
              </a:tr>
              <a:tr h="299720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44 743,53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0200"/>
                  </a:ext>
                </a:extLst>
              </a:tr>
              <a:tr h="299720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220745"/>
                  </a:ext>
                </a:extLst>
              </a:tr>
              <a:tr h="299720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625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227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93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2024-03-13T07:57:12Z</dcterms:created>
  <dcterms:modified xsi:type="dcterms:W3CDTF">2024-03-13T07:59:36Z</dcterms:modified>
</cp:coreProperties>
</file>