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8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3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9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9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7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6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0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44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AD2D6-0F6F-4F6F-95F1-19C944970D85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5B64F-1E37-48FA-A1C1-342CF9A35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9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99676"/>
              </p:ext>
            </p:extLst>
          </p:nvPr>
        </p:nvGraphicFramePr>
        <p:xfrm>
          <a:off x="436230" y="260069"/>
          <a:ext cx="11174135" cy="6442739"/>
        </p:xfrm>
        <a:graphic>
          <a:graphicData uri="http://schemas.openxmlformats.org/drawingml/2006/table">
            <a:tbl>
              <a:tblPr/>
              <a:tblGrid>
                <a:gridCol w="2234827">
                  <a:extLst>
                    <a:ext uri="{9D8B030D-6E8A-4147-A177-3AD203B41FA5}">
                      <a16:colId xmlns:a16="http://schemas.microsoft.com/office/drawing/2014/main" val="1136830921"/>
                    </a:ext>
                  </a:extLst>
                </a:gridCol>
                <a:gridCol w="2234827">
                  <a:extLst>
                    <a:ext uri="{9D8B030D-6E8A-4147-A177-3AD203B41FA5}">
                      <a16:colId xmlns:a16="http://schemas.microsoft.com/office/drawing/2014/main" val="2158338896"/>
                    </a:ext>
                  </a:extLst>
                </a:gridCol>
                <a:gridCol w="2234827">
                  <a:extLst>
                    <a:ext uri="{9D8B030D-6E8A-4147-A177-3AD203B41FA5}">
                      <a16:colId xmlns:a16="http://schemas.microsoft.com/office/drawing/2014/main" val="1640807119"/>
                    </a:ext>
                  </a:extLst>
                </a:gridCol>
                <a:gridCol w="2234827">
                  <a:extLst>
                    <a:ext uri="{9D8B030D-6E8A-4147-A177-3AD203B41FA5}">
                      <a16:colId xmlns:a16="http://schemas.microsoft.com/office/drawing/2014/main" val="964932356"/>
                    </a:ext>
                  </a:extLst>
                </a:gridCol>
                <a:gridCol w="2234827">
                  <a:extLst>
                    <a:ext uri="{9D8B030D-6E8A-4147-A177-3AD203B41FA5}">
                      <a16:colId xmlns:a16="http://schemas.microsoft.com/office/drawing/2014/main" val="2904656586"/>
                    </a:ext>
                  </a:extLst>
                </a:gridCol>
              </a:tblGrid>
              <a:tr h="1442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73530"/>
                  </a:ext>
                </a:extLst>
              </a:tr>
              <a:tr h="20258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07.03.2024 - 07.03.2024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787827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145397"/>
                  </a:ext>
                </a:extLst>
              </a:tr>
              <a:tr h="46304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01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4 694,42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71148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11 419,29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050795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3 090,60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955724"/>
                  </a:ext>
                </a:extLst>
              </a:tr>
              <a:tr h="2025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428,00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755030"/>
                  </a:ext>
                </a:extLst>
              </a:tr>
              <a:tr h="37622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err="1">
                          <a:effectLst/>
                        </a:rPr>
                        <a:t>Закупуване</a:t>
                      </a:r>
                      <a:r>
                        <a:rPr lang="ru-RU" sz="800" dirty="0">
                          <a:effectLst/>
                        </a:rPr>
                        <a:t> на </a:t>
                      </a:r>
                      <a:r>
                        <a:rPr lang="ru-RU" sz="800" dirty="0" err="1">
                          <a:effectLst/>
                        </a:rPr>
                        <a:t>валута</a:t>
                      </a:r>
                      <a:r>
                        <a:rPr lang="ru-RU" sz="800" dirty="0">
                          <a:effectLst/>
                        </a:rPr>
                        <a:t> в </a:t>
                      </a:r>
                      <a:r>
                        <a:rPr lang="ru-RU" sz="800" dirty="0" err="1">
                          <a:effectLst/>
                        </a:rPr>
                        <a:t>брой</a:t>
                      </a:r>
                      <a:r>
                        <a:rPr lang="ru-RU" sz="800" dirty="0">
                          <a:effectLst/>
                        </a:rPr>
                        <a:t>, по сметка и за </a:t>
                      </a:r>
                      <a:r>
                        <a:rPr lang="ru-RU" sz="800" dirty="0" err="1">
                          <a:effectLst/>
                        </a:rPr>
                        <a:t>директен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превод</a:t>
                      </a:r>
                      <a:endParaRPr lang="ru-RU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14 999,49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163988"/>
                  </a:ext>
                </a:extLst>
              </a:tr>
              <a:tr h="14428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Общо: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35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34 631,80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74454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036401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39208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574162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024754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486429"/>
                  </a:ext>
                </a:extLst>
              </a:tr>
              <a:tr h="20258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07.03.2024 - 07.03.2024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352626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520699"/>
                  </a:ext>
                </a:extLst>
              </a:tr>
              <a:tr h="37622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14 999,49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571932"/>
                  </a:ext>
                </a:extLst>
              </a:tr>
              <a:tr h="14428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14 999,49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447613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083219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263770"/>
                  </a:ext>
                </a:extLst>
              </a:tr>
              <a:tr h="20258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07.03.2024 - 07.03.2024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105699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625291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5 951,28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21412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3 090,60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037885"/>
                  </a:ext>
                </a:extLst>
              </a:tr>
              <a:tr h="2025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428,00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043193"/>
                  </a:ext>
                </a:extLst>
              </a:tr>
              <a:tr h="14428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25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9 469,88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437000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61761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049022"/>
                  </a:ext>
                </a:extLst>
              </a:tr>
              <a:tr h="144281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07.03.2024 - 07.03.2024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601485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6671"/>
                  </a:ext>
                </a:extLst>
              </a:tr>
              <a:tr h="463042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4 694,42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253628"/>
                  </a:ext>
                </a:extLst>
              </a:tr>
              <a:tr h="1442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5 468,01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183338"/>
                  </a:ext>
                </a:extLst>
              </a:tr>
              <a:tr h="14428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10 162,43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536701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895654"/>
                  </a:ext>
                </a:extLst>
              </a:tr>
              <a:tr h="14428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691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34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234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2024-03-08T06:25:25Z</dcterms:created>
  <dcterms:modified xsi:type="dcterms:W3CDTF">2024-03-08T06:27:32Z</dcterms:modified>
</cp:coreProperties>
</file>