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568DD-2BAE-4BD2-A2BD-75765BF5E015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CDE1-A600-4A72-A034-77AEB627D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847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568DD-2BAE-4BD2-A2BD-75765BF5E015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CDE1-A600-4A72-A034-77AEB627D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196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568DD-2BAE-4BD2-A2BD-75765BF5E015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CDE1-A600-4A72-A034-77AEB627D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980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568DD-2BAE-4BD2-A2BD-75765BF5E015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CDE1-A600-4A72-A034-77AEB627D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99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568DD-2BAE-4BD2-A2BD-75765BF5E015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CDE1-A600-4A72-A034-77AEB627D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682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568DD-2BAE-4BD2-A2BD-75765BF5E015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CDE1-A600-4A72-A034-77AEB627D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17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568DD-2BAE-4BD2-A2BD-75765BF5E015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CDE1-A600-4A72-A034-77AEB627D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93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568DD-2BAE-4BD2-A2BD-75765BF5E015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CDE1-A600-4A72-A034-77AEB627D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920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568DD-2BAE-4BD2-A2BD-75765BF5E015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CDE1-A600-4A72-A034-77AEB627D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160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568DD-2BAE-4BD2-A2BD-75765BF5E015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CDE1-A600-4A72-A034-77AEB627D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605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568DD-2BAE-4BD2-A2BD-75765BF5E015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CDE1-A600-4A72-A034-77AEB627D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03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568DD-2BAE-4BD2-A2BD-75765BF5E015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BCDE1-A600-4A72-A034-77AEB627D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198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208281"/>
              </p:ext>
            </p:extLst>
          </p:nvPr>
        </p:nvGraphicFramePr>
        <p:xfrm>
          <a:off x="486560" y="444616"/>
          <a:ext cx="11140580" cy="5819954"/>
        </p:xfrm>
        <a:graphic>
          <a:graphicData uri="http://schemas.openxmlformats.org/drawingml/2006/table">
            <a:tbl>
              <a:tblPr/>
              <a:tblGrid>
                <a:gridCol w="2228116">
                  <a:extLst>
                    <a:ext uri="{9D8B030D-6E8A-4147-A177-3AD203B41FA5}">
                      <a16:colId xmlns:a16="http://schemas.microsoft.com/office/drawing/2014/main" val="1651780355"/>
                    </a:ext>
                  </a:extLst>
                </a:gridCol>
                <a:gridCol w="2228116">
                  <a:extLst>
                    <a:ext uri="{9D8B030D-6E8A-4147-A177-3AD203B41FA5}">
                      <a16:colId xmlns:a16="http://schemas.microsoft.com/office/drawing/2014/main" val="1423458224"/>
                    </a:ext>
                  </a:extLst>
                </a:gridCol>
                <a:gridCol w="2228116">
                  <a:extLst>
                    <a:ext uri="{9D8B030D-6E8A-4147-A177-3AD203B41FA5}">
                      <a16:colId xmlns:a16="http://schemas.microsoft.com/office/drawing/2014/main" val="2523367286"/>
                    </a:ext>
                  </a:extLst>
                </a:gridCol>
                <a:gridCol w="2228116">
                  <a:extLst>
                    <a:ext uri="{9D8B030D-6E8A-4147-A177-3AD203B41FA5}">
                      <a16:colId xmlns:a16="http://schemas.microsoft.com/office/drawing/2014/main" val="885235448"/>
                    </a:ext>
                  </a:extLst>
                </a:gridCol>
                <a:gridCol w="2228116">
                  <a:extLst>
                    <a:ext uri="{9D8B030D-6E8A-4147-A177-3AD203B41FA5}">
                      <a16:colId xmlns:a16="http://schemas.microsoft.com/office/drawing/2014/main" val="2544688669"/>
                    </a:ext>
                  </a:extLst>
                </a:gridCol>
              </a:tblGrid>
              <a:tr h="16495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12501"/>
                  </a:ext>
                </a:extLst>
              </a:tr>
              <a:tr h="28867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06.03.2024 - 06.03.2024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5508291"/>
                  </a:ext>
                </a:extLst>
              </a:tr>
              <a:tr h="164959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955707"/>
                  </a:ext>
                </a:extLst>
              </a:tr>
              <a:tr h="16495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23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38 736,43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609418"/>
                  </a:ext>
                </a:extLst>
              </a:tr>
              <a:tr h="28867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1 218,00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26255"/>
                  </a:ext>
                </a:extLst>
              </a:tr>
              <a:tr h="16495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Общо: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29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39 954,43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65479"/>
                  </a:ext>
                </a:extLst>
              </a:tr>
              <a:tr h="1649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7539553"/>
                  </a:ext>
                </a:extLst>
              </a:tr>
              <a:tr h="1649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372897"/>
                  </a:ext>
                </a:extLst>
              </a:tr>
              <a:tr h="1649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1392570"/>
                  </a:ext>
                </a:extLst>
              </a:tr>
              <a:tr h="1649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060452"/>
                  </a:ext>
                </a:extLst>
              </a:tr>
              <a:tr h="16495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3158654"/>
                  </a:ext>
                </a:extLst>
              </a:tr>
              <a:tr h="28867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06.03.2024 - 06.03.2024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12447"/>
                  </a:ext>
                </a:extLst>
              </a:tr>
              <a:tr h="16495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Брой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514876"/>
                  </a:ext>
                </a:extLst>
              </a:tr>
              <a:tr h="16495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20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27 834,53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40864"/>
                  </a:ext>
                </a:extLst>
              </a:tr>
              <a:tr h="28867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2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178,00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267526"/>
                  </a:ext>
                </a:extLst>
              </a:tr>
              <a:tr h="16495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22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28 012,53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397327"/>
                  </a:ext>
                </a:extLst>
              </a:tr>
              <a:tr h="1649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9837306"/>
                  </a:ext>
                </a:extLst>
              </a:tr>
              <a:tr h="1649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8032608"/>
                  </a:ext>
                </a:extLst>
              </a:tr>
              <a:tr h="164959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06.03.2024 - 06.03.2024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2258495"/>
                  </a:ext>
                </a:extLst>
              </a:tr>
              <a:tr h="16495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0841389"/>
                  </a:ext>
                </a:extLst>
              </a:tr>
              <a:tr h="16495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10 407,50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459299"/>
                  </a:ext>
                </a:extLst>
              </a:tr>
              <a:tr h="16495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10 407,50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602122"/>
                  </a:ext>
                </a:extLst>
              </a:tr>
              <a:tr h="1649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7635683"/>
                  </a:ext>
                </a:extLst>
              </a:tr>
              <a:tr h="1649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039906"/>
                  </a:ext>
                </a:extLst>
              </a:tr>
              <a:tr h="164959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06.03.2024 - 06.03.2024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3387335"/>
                  </a:ext>
                </a:extLst>
              </a:tr>
              <a:tr h="16495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809243"/>
                  </a:ext>
                </a:extLst>
              </a:tr>
              <a:tr h="16495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494,40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161839"/>
                  </a:ext>
                </a:extLst>
              </a:tr>
              <a:tr h="28867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4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1 040,00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57503"/>
                  </a:ext>
                </a:extLst>
              </a:tr>
              <a:tr h="16495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1 534,40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799586"/>
                  </a:ext>
                </a:extLst>
              </a:tr>
              <a:tr h="1649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2279865"/>
                  </a:ext>
                </a:extLst>
              </a:tr>
              <a:tr h="1649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6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2240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8579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153</Words>
  <Application>Microsoft Office PowerPoint</Application>
  <PresentationFormat>Widescreen</PresentationFormat>
  <Paragraphs>76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2024-03-07T06:21:41Z</dcterms:created>
  <dcterms:modified xsi:type="dcterms:W3CDTF">2024-03-07T06:22:59Z</dcterms:modified>
</cp:coreProperties>
</file>