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2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1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4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13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3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7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82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0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A7A02-DAAF-4F89-A3FA-9D31F93689C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BD4A2-6DC0-4E60-8543-FDC552835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0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362010"/>
              </p:ext>
            </p:extLst>
          </p:nvPr>
        </p:nvGraphicFramePr>
        <p:xfrm>
          <a:off x="889231" y="595620"/>
          <a:ext cx="10603685" cy="5581347"/>
        </p:xfrm>
        <a:graphic>
          <a:graphicData uri="http://schemas.openxmlformats.org/drawingml/2006/table">
            <a:tbl>
              <a:tblPr/>
              <a:tblGrid>
                <a:gridCol w="2120737">
                  <a:extLst>
                    <a:ext uri="{9D8B030D-6E8A-4147-A177-3AD203B41FA5}">
                      <a16:colId xmlns:a16="http://schemas.microsoft.com/office/drawing/2014/main" val="4198238207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2697818730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1656798806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3455629562"/>
                    </a:ext>
                  </a:extLst>
                </a:gridCol>
                <a:gridCol w="2120737">
                  <a:extLst>
                    <a:ext uri="{9D8B030D-6E8A-4147-A177-3AD203B41FA5}">
                      <a16:colId xmlns:a16="http://schemas.microsoft.com/office/drawing/2014/main" val="2733659981"/>
                    </a:ext>
                  </a:extLst>
                </a:gridCol>
              </a:tblGrid>
              <a:tr h="2453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039546"/>
                  </a:ext>
                </a:extLst>
              </a:tr>
              <a:tr h="42933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05.03.2024 - 05.03.2024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375252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280108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7 248,11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013771"/>
                  </a:ext>
                </a:extLst>
              </a:tr>
              <a:tr h="24533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7 248,11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08847"/>
                  </a:ext>
                </a:extLst>
              </a:tr>
              <a:tr h="2453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861674"/>
                  </a:ext>
                </a:extLst>
              </a:tr>
              <a:tr h="2453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195150"/>
                  </a:ext>
                </a:extLst>
              </a:tr>
              <a:tr h="2453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652263"/>
                  </a:ext>
                </a:extLst>
              </a:tr>
              <a:tr h="2453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378582"/>
                  </a:ext>
                </a:extLst>
              </a:tr>
              <a:tr h="2453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512534"/>
                  </a:ext>
                </a:extLst>
              </a:tr>
              <a:tr h="24533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</a:t>
                      </a:r>
                      <a:r>
                        <a:rPr lang="en-US" sz="900" smtClean="0">
                          <a:effectLst/>
                        </a:rPr>
                        <a:t> </a:t>
                      </a:r>
                      <a:r>
                        <a:rPr lang="bg-BG" sz="900" smtClean="0">
                          <a:effectLst/>
                        </a:rPr>
                        <a:t>)</a:t>
                      </a:r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05.03.2024 - 05.03.2024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708519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60178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6 540,00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489713"/>
                  </a:ext>
                </a:extLst>
              </a:tr>
              <a:tr h="24533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6 540,00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954587"/>
                  </a:ext>
                </a:extLst>
              </a:tr>
              <a:tr h="2453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74654"/>
                  </a:ext>
                </a:extLst>
              </a:tr>
              <a:tr h="2453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456873"/>
                  </a:ext>
                </a:extLst>
              </a:tr>
              <a:tr h="24533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05.03.2024 - 05.03.2024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888843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36064"/>
                  </a:ext>
                </a:extLst>
              </a:tr>
              <a:tr h="2453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708,11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101327"/>
                  </a:ext>
                </a:extLst>
              </a:tr>
              <a:tr h="24533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708,11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685408"/>
                  </a:ext>
                </a:extLst>
              </a:tr>
              <a:tr h="24533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34039"/>
                  </a:ext>
                </a:extLst>
              </a:tr>
              <a:tr h="24533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623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794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2024-03-06T06:13:53Z</dcterms:created>
  <dcterms:modified xsi:type="dcterms:W3CDTF">2024-03-06T06:14:46Z</dcterms:modified>
</cp:coreProperties>
</file>