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1D54-8110-47D5-821D-62587F1A6A1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5CCB-CF97-4E54-AD2F-12917F783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86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1D54-8110-47D5-821D-62587F1A6A1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5CCB-CF97-4E54-AD2F-12917F783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84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1D54-8110-47D5-821D-62587F1A6A1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5CCB-CF97-4E54-AD2F-12917F783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18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1D54-8110-47D5-821D-62587F1A6A1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5CCB-CF97-4E54-AD2F-12917F783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568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1D54-8110-47D5-821D-62587F1A6A1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5CCB-CF97-4E54-AD2F-12917F783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28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1D54-8110-47D5-821D-62587F1A6A1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5CCB-CF97-4E54-AD2F-12917F783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8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1D54-8110-47D5-821D-62587F1A6A1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5CCB-CF97-4E54-AD2F-12917F783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72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1D54-8110-47D5-821D-62587F1A6A1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5CCB-CF97-4E54-AD2F-12917F783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98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1D54-8110-47D5-821D-62587F1A6A1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5CCB-CF97-4E54-AD2F-12917F783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03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1D54-8110-47D5-821D-62587F1A6A1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5CCB-CF97-4E54-AD2F-12917F783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31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1D54-8110-47D5-821D-62587F1A6A1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5CCB-CF97-4E54-AD2F-12917F783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43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81D54-8110-47D5-821D-62587F1A6A1C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15CCB-CF97-4E54-AD2F-12917F783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163441"/>
              </p:ext>
            </p:extLst>
          </p:nvPr>
        </p:nvGraphicFramePr>
        <p:xfrm>
          <a:off x="771785" y="612386"/>
          <a:ext cx="10721130" cy="5579268"/>
        </p:xfrm>
        <a:graphic>
          <a:graphicData uri="http://schemas.openxmlformats.org/drawingml/2006/table">
            <a:tbl>
              <a:tblPr/>
              <a:tblGrid>
                <a:gridCol w="2144226">
                  <a:extLst>
                    <a:ext uri="{9D8B030D-6E8A-4147-A177-3AD203B41FA5}">
                      <a16:colId xmlns:a16="http://schemas.microsoft.com/office/drawing/2014/main" val="2278162221"/>
                    </a:ext>
                  </a:extLst>
                </a:gridCol>
                <a:gridCol w="2144226">
                  <a:extLst>
                    <a:ext uri="{9D8B030D-6E8A-4147-A177-3AD203B41FA5}">
                      <a16:colId xmlns:a16="http://schemas.microsoft.com/office/drawing/2014/main" val="399353664"/>
                    </a:ext>
                  </a:extLst>
                </a:gridCol>
                <a:gridCol w="2144226">
                  <a:extLst>
                    <a:ext uri="{9D8B030D-6E8A-4147-A177-3AD203B41FA5}">
                      <a16:colId xmlns:a16="http://schemas.microsoft.com/office/drawing/2014/main" val="998697066"/>
                    </a:ext>
                  </a:extLst>
                </a:gridCol>
                <a:gridCol w="2144226">
                  <a:extLst>
                    <a:ext uri="{9D8B030D-6E8A-4147-A177-3AD203B41FA5}">
                      <a16:colId xmlns:a16="http://schemas.microsoft.com/office/drawing/2014/main" val="3713004468"/>
                    </a:ext>
                  </a:extLst>
                </a:gridCol>
                <a:gridCol w="2144226">
                  <a:extLst>
                    <a:ext uri="{9D8B030D-6E8A-4147-A177-3AD203B41FA5}">
                      <a16:colId xmlns:a16="http://schemas.microsoft.com/office/drawing/2014/main" val="2700042370"/>
                    </a:ext>
                  </a:extLst>
                </a:gridCol>
              </a:tblGrid>
              <a:tr h="206590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757125"/>
                  </a:ext>
                </a:extLst>
              </a:tr>
              <a:tr h="36186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01.03.2024 - 01.03.2024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250500"/>
                  </a:ext>
                </a:extLst>
              </a:tr>
              <a:tr h="206590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539485"/>
                  </a:ext>
                </a:extLst>
              </a:tr>
              <a:tr h="20659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16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20 380,37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855681"/>
                  </a:ext>
                </a:extLst>
              </a:tr>
              <a:tr h="36186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25 897,66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778254"/>
                  </a:ext>
                </a:extLst>
              </a:tr>
              <a:tr h="206590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17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46 278,03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975710"/>
                  </a:ext>
                </a:extLst>
              </a:tr>
              <a:tr h="206590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223921"/>
                  </a:ext>
                </a:extLst>
              </a:tr>
              <a:tr h="206590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82931"/>
                  </a:ext>
                </a:extLst>
              </a:tr>
              <a:tr h="206590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433538"/>
                  </a:ext>
                </a:extLst>
              </a:tr>
              <a:tr h="206590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947786"/>
                  </a:ext>
                </a:extLst>
              </a:tr>
              <a:tr h="206590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824822"/>
                  </a:ext>
                </a:extLst>
              </a:tr>
              <a:tr h="36186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01.03.2024 - 01.03.2024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994127"/>
                  </a:ext>
                </a:extLst>
              </a:tr>
              <a:tr h="206590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244455"/>
                  </a:ext>
                </a:extLst>
              </a:tr>
              <a:tr h="20659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8 896,75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522456"/>
                  </a:ext>
                </a:extLst>
              </a:tr>
              <a:tr h="36186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25 897,66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484036"/>
                  </a:ext>
                </a:extLst>
              </a:tr>
              <a:tr h="206590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34 794,41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776674"/>
                  </a:ext>
                </a:extLst>
              </a:tr>
              <a:tr h="206590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308531"/>
                  </a:ext>
                </a:extLst>
              </a:tr>
              <a:tr h="206590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036452"/>
                  </a:ext>
                </a:extLst>
              </a:tr>
              <a:tr h="206590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01.03.2024 - 01.03.2024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612988"/>
                  </a:ext>
                </a:extLst>
              </a:tr>
              <a:tr h="206590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385975"/>
                  </a:ext>
                </a:extLst>
              </a:tr>
              <a:tr h="20659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11 483,62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063565"/>
                  </a:ext>
                </a:extLst>
              </a:tr>
              <a:tr h="206590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11 483,62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859739"/>
                  </a:ext>
                </a:extLst>
              </a:tr>
              <a:tr h="206590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950610"/>
                  </a:ext>
                </a:extLst>
              </a:tr>
              <a:tr h="206590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86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858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117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2024-03-05T06:21:16Z</dcterms:created>
  <dcterms:modified xsi:type="dcterms:W3CDTF">2024-03-05T06:23:14Z</dcterms:modified>
</cp:coreProperties>
</file>