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9FB7-6C86-4707-9EAA-AC4C9E1A1B8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F9D-447A-4D01-9835-5832545A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16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9FB7-6C86-4707-9EAA-AC4C9E1A1B8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F9D-447A-4D01-9835-5832545A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3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9FB7-6C86-4707-9EAA-AC4C9E1A1B8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F9D-447A-4D01-9835-5832545A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4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9FB7-6C86-4707-9EAA-AC4C9E1A1B8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F9D-447A-4D01-9835-5832545A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6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9FB7-6C86-4707-9EAA-AC4C9E1A1B8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F9D-447A-4D01-9835-5832545A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18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9FB7-6C86-4707-9EAA-AC4C9E1A1B8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F9D-447A-4D01-9835-5832545A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9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9FB7-6C86-4707-9EAA-AC4C9E1A1B8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F9D-447A-4D01-9835-5832545A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9FB7-6C86-4707-9EAA-AC4C9E1A1B8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F9D-447A-4D01-9835-5832545A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1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9FB7-6C86-4707-9EAA-AC4C9E1A1B8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F9D-447A-4D01-9835-5832545A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4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9FB7-6C86-4707-9EAA-AC4C9E1A1B8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F9D-447A-4D01-9835-5832545A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1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9FB7-6C86-4707-9EAA-AC4C9E1A1B8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F9D-447A-4D01-9835-5832545A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3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39FB7-6C86-4707-9EAA-AC4C9E1A1B89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65F9D-447A-4D01-9835-5832545A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1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155067"/>
              </p:ext>
            </p:extLst>
          </p:nvPr>
        </p:nvGraphicFramePr>
        <p:xfrm>
          <a:off x="931180" y="704675"/>
          <a:ext cx="10654015" cy="5628208"/>
        </p:xfrm>
        <a:graphic>
          <a:graphicData uri="http://schemas.openxmlformats.org/drawingml/2006/table">
            <a:tbl>
              <a:tblPr/>
              <a:tblGrid>
                <a:gridCol w="2130803">
                  <a:extLst>
                    <a:ext uri="{9D8B030D-6E8A-4147-A177-3AD203B41FA5}">
                      <a16:colId xmlns:a16="http://schemas.microsoft.com/office/drawing/2014/main" val="1167219410"/>
                    </a:ext>
                  </a:extLst>
                </a:gridCol>
                <a:gridCol w="2130803">
                  <a:extLst>
                    <a:ext uri="{9D8B030D-6E8A-4147-A177-3AD203B41FA5}">
                      <a16:colId xmlns:a16="http://schemas.microsoft.com/office/drawing/2014/main" val="1482319520"/>
                    </a:ext>
                  </a:extLst>
                </a:gridCol>
                <a:gridCol w="2130803">
                  <a:extLst>
                    <a:ext uri="{9D8B030D-6E8A-4147-A177-3AD203B41FA5}">
                      <a16:colId xmlns:a16="http://schemas.microsoft.com/office/drawing/2014/main" val="380443272"/>
                    </a:ext>
                  </a:extLst>
                </a:gridCol>
                <a:gridCol w="2130803">
                  <a:extLst>
                    <a:ext uri="{9D8B030D-6E8A-4147-A177-3AD203B41FA5}">
                      <a16:colId xmlns:a16="http://schemas.microsoft.com/office/drawing/2014/main" val="304090580"/>
                    </a:ext>
                  </a:extLst>
                </a:gridCol>
                <a:gridCol w="2130803">
                  <a:extLst>
                    <a:ext uri="{9D8B030D-6E8A-4147-A177-3AD203B41FA5}">
                      <a16:colId xmlns:a16="http://schemas.microsoft.com/office/drawing/2014/main" val="2601424208"/>
                    </a:ext>
                  </a:extLst>
                </a:gridCol>
              </a:tblGrid>
              <a:tr h="1609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592992"/>
                  </a:ext>
                </a:extLst>
              </a:tr>
              <a:tr h="2816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27.02.2024 - 27.02.2024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317387"/>
                  </a:ext>
                </a:extLst>
              </a:tr>
              <a:tr h="16095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350579"/>
                  </a:ext>
                </a:extLst>
              </a:tr>
              <a:tr h="6437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32 538,72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226282"/>
                  </a:ext>
                </a:extLst>
              </a:tr>
              <a:tr h="1609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13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24 335,42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728116"/>
                  </a:ext>
                </a:extLst>
              </a:tr>
              <a:tr h="28166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8 569,77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192654"/>
                  </a:ext>
                </a:extLst>
              </a:tr>
              <a:tr h="16095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20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65 443,91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415316"/>
                  </a:ext>
                </a:extLst>
              </a:tr>
              <a:tr h="16095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055667"/>
                  </a:ext>
                </a:extLst>
              </a:tr>
              <a:tr h="16095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569265"/>
                  </a:ext>
                </a:extLst>
              </a:tr>
              <a:tr h="16095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591053"/>
                  </a:ext>
                </a:extLst>
              </a:tr>
              <a:tr h="16095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359388"/>
                  </a:ext>
                </a:extLst>
              </a:tr>
              <a:tr h="1609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974960"/>
                  </a:ext>
                </a:extLst>
              </a:tr>
              <a:tr h="2816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27.02.2024 - 27.02.2024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389308"/>
                  </a:ext>
                </a:extLst>
              </a:tr>
              <a:tr h="16095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59599"/>
                  </a:ext>
                </a:extLst>
              </a:tr>
              <a:tr h="1609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24 335,42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775347"/>
                  </a:ext>
                </a:extLst>
              </a:tr>
              <a:tr h="28166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8 569,77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22672"/>
                  </a:ext>
                </a:extLst>
              </a:tr>
              <a:tr h="16095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32 905,19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10502"/>
                  </a:ext>
                </a:extLst>
              </a:tr>
              <a:tr h="16095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787255"/>
                  </a:ext>
                </a:extLst>
              </a:tr>
              <a:tr h="16095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744078"/>
                  </a:ext>
                </a:extLst>
              </a:tr>
              <a:tr h="16095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27.02.2024 - 27.02.2024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414280"/>
                  </a:ext>
                </a:extLst>
              </a:tr>
              <a:tr h="16095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38939"/>
                  </a:ext>
                </a:extLst>
              </a:tr>
              <a:tr h="6437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32 538,72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431046"/>
                  </a:ext>
                </a:extLst>
              </a:tr>
              <a:tr h="16095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32 538,72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081734"/>
                  </a:ext>
                </a:extLst>
              </a:tr>
              <a:tr h="16095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169586"/>
                  </a:ext>
                </a:extLst>
              </a:tr>
              <a:tr h="16095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870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595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2024-02-28T06:19:13Z</dcterms:created>
  <dcterms:modified xsi:type="dcterms:W3CDTF">2024-02-28T06:20:09Z</dcterms:modified>
</cp:coreProperties>
</file>