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4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5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0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3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8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2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4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6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1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1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0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AA048-322E-484C-81FE-975DA9EA4F3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6232-F03B-4E94-B62D-7EB9BDC98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24293"/>
              </p:ext>
            </p:extLst>
          </p:nvPr>
        </p:nvGraphicFramePr>
        <p:xfrm>
          <a:off x="973119" y="469791"/>
          <a:ext cx="10536575" cy="5716235"/>
        </p:xfrm>
        <a:graphic>
          <a:graphicData uri="http://schemas.openxmlformats.org/drawingml/2006/table">
            <a:tbl>
              <a:tblPr/>
              <a:tblGrid>
                <a:gridCol w="2107315">
                  <a:extLst>
                    <a:ext uri="{9D8B030D-6E8A-4147-A177-3AD203B41FA5}">
                      <a16:colId xmlns:a16="http://schemas.microsoft.com/office/drawing/2014/main" val="1618972438"/>
                    </a:ext>
                  </a:extLst>
                </a:gridCol>
                <a:gridCol w="2107315">
                  <a:extLst>
                    <a:ext uri="{9D8B030D-6E8A-4147-A177-3AD203B41FA5}">
                      <a16:colId xmlns:a16="http://schemas.microsoft.com/office/drawing/2014/main" val="2111700043"/>
                    </a:ext>
                  </a:extLst>
                </a:gridCol>
                <a:gridCol w="2107315">
                  <a:extLst>
                    <a:ext uri="{9D8B030D-6E8A-4147-A177-3AD203B41FA5}">
                      <a16:colId xmlns:a16="http://schemas.microsoft.com/office/drawing/2014/main" val="282856574"/>
                    </a:ext>
                  </a:extLst>
                </a:gridCol>
                <a:gridCol w="2107315">
                  <a:extLst>
                    <a:ext uri="{9D8B030D-6E8A-4147-A177-3AD203B41FA5}">
                      <a16:colId xmlns:a16="http://schemas.microsoft.com/office/drawing/2014/main" val="1227566363"/>
                    </a:ext>
                  </a:extLst>
                </a:gridCol>
                <a:gridCol w="2107315">
                  <a:extLst>
                    <a:ext uri="{9D8B030D-6E8A-4147-A177-3AD203B41FA5}">
                      <a16:colId xmlns:a16="http://schemas.microsoft.com/office/drawing/2014/main" val="1956611446"/>
                    </a:ext>
                  </a:extLst>
                </a:gridCol>
              </a:tblGrid>
              <a:tr h="18584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222332"/>
                  </a:ext>
                </a:extLst>
              </a:tr>
              <a:tr h="3254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26.02.2024 - 26.02.2024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917679"/>
                  </a:ext>
                </a:extLst>
              </a:tr>
              <a:tr h="1858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15927"/>
                  </a:ext>
                </a:extLst>
              </a:tr>
              <a:tr h="7440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118 590,65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04139"/>
                  </a:ext>
                </a:extLst>
              </a:tr>
              <a:tr h="1858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16 661,52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34682"/>
                  </a:ext>
                </a:extLst>
              </a:tr>
              <a:tr h="18584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135 252,17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251114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318258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287815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675256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439205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280201"/>
                  </a:ext>
                </a:extLst>
              </a:tr>
              <a:tr h="18584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26.02.2024 - 26.02.2024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394617"/>
                  </a:ext>
                </a:extLst>
              </a:tr>
              <a:tr h="1858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895924"/>
                  </a:ext>
                </a:extLst>
              </a:tr>
              <a:tr h="1858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387,00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677795"/>
                  </a:ext>
                </a:extLst>
              </a:tr>
              <a:tr h="18584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387,00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323013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706819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813747"/>
                  </a:ext>
                </a:extLst>
              </a:tr>
              <a:tr h="18584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26.02.2024 - 26.02.2024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929961"/>
                  </a:ext>
                </a:extLst>
              </a:tr>
              <a:tr h="1858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143551"/>
                  </a:ext>
                </a:extLst>
              </a:tr>
              <a:tr h="7440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118 590,65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19903"/>
                  </a:ext>
                </a:extLst>
              </a:tr>
              <a:tr h="1858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16 274,52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418541"/>
                  </a:ext>
                </a:extLst>
              </a:tr>
              <a:tr h="18584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134 865,17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541647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80396"/>
                  </a:ext>
                </a:extLst>
              </a:tr>
              <a:tr h="185841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3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70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2024-02-27T06:19:00Z</dcterms:created>
  <dcterms:modified xsi:type="dcterms:W3CDTF">2024-02-27T06:19:45Z</dcterms:modified>
</cp:coreProperties>
</file>