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0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9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1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9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1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2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0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1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7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6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59223-D202-4579-8884-60CCE1E04F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4A71B-A1F8-428F-9AA9-ABDEAC7A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0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5230"/>
              </p:ext>
            </p:extLst>
          </p:nvPr>
        </p:nvGraphicFramePr>
        <p:xfrm>
          <a:off x="679507" y="486560"/>
          <a:ext cx="10603685" cy="5714306"/>
        </p:xfrm>
        <a:graphic>
          <a:graphicData uri="http://schemas.openxmlformats.org/drawingml/2006/table">
            <a:tbl>
              <a:tblPr/>
              <a:tblGrid>
                <a:gridCol w="2120737">
                  <a:extLst>
                    <a:ext uri="{9D8B030D-6E8A-4147-A177-3AD203B41FA5}">
                      <a16:colId xmlns:a16="http://schemas.microsoft.com/office/drawing/2014/main" val="1899513493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2839376589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63227471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4072252427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2005264711"/>
                    </a:ext>
                  </a:extLst>
                </a:gridCol>
              </a:tblGrid>
              <a:tr h="1841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626327"/>
                  </a:ext>
                </a:extLst>
              </a:tr>
              <a:tr h="32272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23.02.2024 - 23.02.2024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926071"/>
                  </a:ext>
                </a:extLst>
              </a:tr>
              <a:tr h="18415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50066"/>
                  </a:ext>
                </a:extLst>
              </a:tr>
              <a:tr h="7384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843 475,77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24829"/>
                  </a:ext>
                </a:extLst>
              </a:tr>
              <a:tr h="184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20 901,38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033918"/>
                  </a:ext>
                </a:extLst>
              </a:tr>
              <a:tr h="184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611200"/>
                  </a:ext>
                </a:extLst>
              </a:tr>
              <a:tr h="3227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3 888,47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914279"/>
                  </a:ext>
                </a:extLst>
              </a:tr>
              <a:tr h="18415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868 295,62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253408"/>
                  </a:ext>
                </a:extLst>
              </a:tr>
              <a:tr h="1841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48464"/>
                  </a:ext>
                </a:extLst>
              </a:tr>
              <a:tr h="1841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81056"/>
                  </a:ext>
                </a:extLst>
              </a:tr>
              <a:tr h="18415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619987"/>
                  </a:ext>
                </a:extLst>
              </a:tr>
              <a:tr h="1841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504975"/>
                  </a:ext>
                </a:extLst>
              </a:tr>
              <a:tr h="1841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48407"/>
                  </a:ext>
                </a:extLst>
              </a:tr>
              <a:tr h="32272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23.02.2024 - 23.02.2024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333111"/>
                  </a:ext>
                </a:extLst>
              </a:tr>
              <a:tr h="18415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49091"/>
                  </a:ext>
                </a:extLst>
              </a:tr>
              <a:tr h="7384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843 475,77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96808"/>
                  </a:ext>
                </a:extLst>
              </a:tr>
              <a:tr h="184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20 901,38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97441"/>
                  </a:ext>
                </a:extLst>
              </a:tr>
              <a:tr h="184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993843"/>
                  </a:ext>
                </a:extLst>
              </a:tr>
              <a:tr h="3227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3 888,47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005167"/>
                  </a:ext>
                </a:extLst>
              </a:tr>
              <a:tr h="18415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868 295,62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502954"/>
                  </a:ext>
                </a:extLst>
              </a:tr>
              <a:tr h="1841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494463"/>
                  </a:ext>
                </a:extLst>
              </a:tr>
              <a:tr h="184156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546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96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2024-02-26T06:36:50Z</dcterms:created>
  <dcterms:modified xsi:type="dcterms:W3CDTF">2024-02-26T06:37:56Z</dcterms:modified>
</cp:coreProperties>
</file>