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91E2-07E7-4B66-AF32-151A23FD9005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DBD-5A6D-44B9-98B8-FCE7252F5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3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91E2-07E7-4B66-AF32-151A23FD9005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DBD-5A6D-44B9-98B8-FCE7252F5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9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91E2-07E7-4B66-AF32-151A23FD9005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DBD-5A6D-44B9-98B8-FCE7252F5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22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91E2-07E7-4B66-AF32-151A23FD9005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DBD-5A6D-44B9-98B8-FCE7252F5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08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91E2-07E7-4B66-AF32-151A23FD9005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DBD-5A6D-44B9-98B8-FCE7252F5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745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91E2-07E7-4B66-AF32-151A23FD9005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DBD-5A6D-44B9-98B8-FCE7252F5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91E2-07E7-4B66-AF32-151A23FD9005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DBD-5A6D-44B9-98B8-FCE7252F5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4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91E2-07E7-4B66-AF32-151A23FD9005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DBD-5A6D-44B9-98B8-FCE7252F5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2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91E2-07E7-4B66-AF32-151A23FD9005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DBD-5A6D-44B9-98B8-FCE7252F5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6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91E2-07E7-4B66-AF32-151A23FD9005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DBD-5A6D-44B9-98B8-FCE7252F5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8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591E2-07E7-4B66-AF32-151A23FD9005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DDBD-5A6D-44B9-98B8-FCE7252F5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4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591E2-07E7-4B66-AF32-151A23FD9005}" type="datetimeFigureOut">
              <a:rPr lang="en-US" smtClean="0"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9DDBD-5A6D-44B9-98B8-FCE7252F5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5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311121"/>
              </p:ext>
            </p:extLst>
          </p:nvPr>
        </p:nvGraphicFramePr>
        <p:xfrm>
          <a:off x="973122" y="520116"/>
          <a:ext cx="10284905" cy="5665910"/>
        </p:xfrm>
        <a:graphic>
          <a:graphicData uri="http://schemas.openxmlformats.org/drawingml/2006/table">
            <a:tbl>
              <a:tblPr/>
              <a:tblGrid>
                <a:gridCol w="2056981">
                  <a:extLst>
                    <a:ext uri="{9D8B030D-6E8A-4147-A177-3AD203B41FA5}">
                      <a16:colId xmlns:a16="http://schemas.microsoft.com/office/drawing/2014/main" val="1931612119"/>
                    </a:ext>
                  </a:extLst>
                </a:gridCol>
                <a:gridCol w="2056981">
                  <a:extLst>
                    <a:ext uri="{9D8B030D-6E8A-4147-A177-3AD203B41FA5}">
                      <a16:colId xmlns:a16="http://schemas.microsoft.com/office/drawing/2014/main" val="486809057"/>
                    </a:ext>
                  </a:extLst>
                </a:gridCol>
                <a:gridCol w="2056981">
                  <a:extLst>
                    <a:ext uri="{9D8B030D-6E8A-4147-A177-3AD203B41FA5}">
                      <a16:colId xmlns:a16="http://schemas.microsoft.com/office/drawing/2014/main" val="854026878"/>
                    </a:ext>
                  </a:extLst>
                </a:gridCol>
                <a:gridCol w="2056981">
                  <a:extLst>
                    <a:ext uri="{9D8B030D-6E8A-4147-A177-3AD203B41FA5}">
                      <a16:colId xmlns:a16="http://schemas.microsoft.com/office/drawing/2014/main" val="3708178135"/>
                    </a:ext>
                  </a:extLst>
                </a:gridCol>
                <a:gridCol w="2056981">
                  <a:extLst>
                    <a:ext uri="{9D8B030D-6E8A-4147-A177-3AD203B41FA5}">
                      <a16:colId xmlns:a16="http://schemas.microsoft.com/office/drawing/2014/main" val="1602084581"/>
                    </a:ext>
                  </a:extLst>
                </a:gridCol>
              </a:tblGrid>
              <a:tr h="1842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724207"/>
                  </a:ext>
                </a:extLst>
              </a:tr>
              <a:tr h="32253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22.02.2024 - 22.02.2024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948491"/>
                  </a:ext>
                </a:extLst>
              </a:tr>
              <a:tr h="18420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529698"/>
                  </a:ext>
                </a:extLst>
              </a:tr>
              <a:tr h="7375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1 524,11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084149"/>
                  </a:ext>
                </a:extLst>
              </a:tr>
              <a:tr h="1842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21 732,50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495087"/>
                  </a:ext>
                </a:extLst>
              </a:tr>
              <a:tr h="18420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17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23 256,61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891796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137481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99830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233478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630413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169259"/>
                  </a:ext>
                </a:extLst>
              </a:tr>
              <a:tr h="18420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22.02.2024 - 22.02.2024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296016"/>
                  </a:ext>
                </a:extLst>
              </a:tr>
              <a:tr h="18420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288311"/>
                  </a:ext>
                </a:extLst>
              </a:tr>
              <a:tr h="1842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19 061,85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722350"/>
                  </a:ext>
                </a:extLst>
              </a:tr>
              <a:tr h="18420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19 061,85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988963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963338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134708"/>
                  </a:ext>
                </a:extLst>
              </a:tr>
              <a:tr h="18420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22.02.2024 - 22.02.2024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124655"/>
                  </a:ext>
                </a:extLst>
              </a:tr>
              <a:tr h="18420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222486"/>
                  </a:ext>
                </a:extLst>
              </a:tr>
              <a:tr h="7375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1 524,11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593836"/>
                  </a:ext>
                </a:extLst>
              </a:tr>
              <a:tr h="1842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2 670,65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762614"/>
                  </a:ext>
                </a:extLst>
              </a:tr>
              <a:tr h="18420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4 194,76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923090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25522"/>
                  </a:ext>
                </a:extLst>
              </a:tr>
              <a:tr h="18420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364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510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2024-02-23T06:12:20Z</dcterms:created>
  <dcterms:modified xsi:type="dcterms:W3CDTF">2024-02-23T06:13:15Z</dcterms:modified>
</cp:coreProperties>
</file>