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3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6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6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5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6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8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1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6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395A-0E58-4FAE-A405-BFA90AC5303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C809F-3CAD-429B-9687-731D05805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162948"/>
              </p:ext>
            </p:extLst>
          </p:nvPr>
        </p:nvGraphicFramePr>
        <p:xfrm>
          <a:off x="738230" y="687891"/>
          <a:ext cx="10662410" cy="5489074"/>
        </p:xfrm>
        <a:graphic>
          <a:graphicData uri="http://schemas.openxmlformats.org/drawingml/2006/table">
            <a:tbl>
              <a:tblPr/>
              <a:tblGrid>
                <a:gridCol w="2132482">
                  <a:extLst>
                    <a:ext uri="{9D8B030D-6E8A-4147-A177-3AD203B41FA5}">
                      <a16:colId xmlns:a16="http://schemas.microsoft.com/office/drawing/2014/main" val="95123320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3014127631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1134104837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746612817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3125612842"/>
                    </a:ext>
                  </a:extLst>
                </a:gridCol>
              </a:tblGrid>
              <a:tr h="2613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565805"/>
                  </a:ext>
                </a:extLst>
              </a:tr>
              <a:tr h="45742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20.02.2024 - 20.02.2024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9023"/>
                  </a:ext>
                </a:extLst>
              </a:tr>
              <a:tr h="26138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59289"/>
                  </a:ext>
                </a:extLst>
              </a:tr>
              <a:tr h="26138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37 881,64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29941"/>
                  </a:ext>
                </a:extLst>
              </a:tr>
              <a:tr h="45742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8 395,20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72817"/>
                  </a:ext>
                </a:extLst>
              </a:tr>
              <a:tr h="2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46 276,84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79525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564132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410942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550346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906751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20808"/>
                  </a:ext>
                </a:extLst>
              </a:tr>
              <a:tr h="45742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20.02.2024 - 20.02.2024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827739"/>
                  </a:ext>
                </a:extLst>
              </a:tr>
              <a:tr h="26138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024543"/>
                  </a:ext>
                </a:extLst>
              </a:tr>
              <a:tr h="26138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37 881,64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374044"/>
                  </a:ext>
                </a:extLst>
              </a:tr>
              <a:tr h="45742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8 395,20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689112"/>
                  </a:ext>
                </a:extLst>
              </a:tr>
              <a:tr h="2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46 276,84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125718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11915"/>
                  </a:ext>
                </a:extLst>
              </a:tr>
              <a:tr h="261385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36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12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2024-02-21T06:44:23Z</dcterms:created>
  <dcterms:modified xsi:type="dcterms:W3CDTF">2024-02-21T06:45:43Z</dcterms:modified>
</cp:coreProperties>
</file>