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5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0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5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4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5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9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4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8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E1DBA-58FF-4A64-849E-45D6AFF5098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9878-BEDE-4AEC-A9C7-CE7BC66F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602547"/>
              </p:ext>
            </p:extLst>
          </p:nvPr>
        </p:nvGraphicFramePr>
        <p:xfrm>
          <a:off x="1090570" y="729841"/>
          <a:ext cx="10100345" cy="5447122"/>
        </p:xfrm>
        <a:graphic>
          <a:graphicData uri="http://schemas.openxmlformats.org/drawingml/2006/table">
            <a:tbl>
              <a:tblPr/>
              <a:tblGrid>
                <a:gridCol w="2020069">
                  <a:extLst>
                    <a:ext uri="{9D8B030D-6E8A-4147-A177-3AD203B41FA5}">
                      <a16:colId xmlns:a16="http://schemas.microsoft.com/office/drawing/2014/main" val="1728232084"/>
                    </a:ext>
                  </a:extLst>
                </a:gridCol>
                <a:gridCol w="2020069">
                  <a:extLst>
                    <a:ext uri="{9D8B030D-6E8A-4147-A177-3AD203B41FA5}">
                      <a16:colId xmlns:a16="http://schemas.microsoft.com/office/drawing/2014/main" val="568087577"/>
                    </a:ext>
                  </a:extLst>
                </a:gridCol>
                <a:gridCol w="2020069">
                  <a:extLst>
                    <a:ext uri="{9D8B030D-6E8A-4147-A177-3AD203B41FA5}">
                      <a16:colId xmlns:a16="http://schemas.microsoft.com/office/drawing/2014/main" val="333978978"/>
                    </a:ext>
                  </a:extLst>
                </a:gridCol>
                <a:gridCol w="2020069">
                  <a:extLst>
                    <a:ext uri="{9D8B030D-6E8A-4147-A177-3AD203B41FA5}">
                      <a16:colId xmlns:a16="http://schemas.microsoft.com/office/drawing/2014/main" val="460001147"/>
                    </a:ext>
                  </a:extLst>
                </a:gridCol>
                <a:gridCol w="2020069">
                  <a:extLst>
                    <a:ext uri="{9D8B030D-6E8A-4147-A177-3AD203B41FA5}">
                      <a16:colId xmlns:a16="http://schemas.microsoft.com/office/drawing/2014/main" val="3849433797"/>
                    </a:ext>
                  </a:extLst>
                </a:gridCol>
              </a:tblGrid>
              <a:tr h="2593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642198"/>
                  </a:ext>
                </a:extLst>
              </a:tr>
              <a:tr h="4539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19.02.2024 - 19.02.2024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42921"/>
                  </a:ext>
                </a:extLst>
              </a:tr>
              <a:tr h="25938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06769"/>
                  </a:ext>
                </a:extLst>
              </a:tr>
              <a:tr h="2593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1 807,38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372221"/>
                  </a:ext>
                </a:extLst>
              </a:tr>
              <a:tr h="4539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5 506,81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389936"/>
                  </a:ext>
                </a:extLst>
              </a:tr>
              <a:tr h="25938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7 314,19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751076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11875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105083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173371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326824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884305"/>
                  </a:ext>
                </a:extLst>
              </a:tr>
              <a:tr h="4539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19.02.2024 - 19.02.2024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953064"/>
                  </a:ext>
                </a:extLst>
              </a:tr>
              <a:tr h="25938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682513"/>
                  </a:ext>
                </a:extLst>
              </a:tr>
              <a:tr h="2593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1 807,38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701910"/>
                  </a:ext>
                </a:extLst>
              </a:tr>
              <a:tr h="4539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5 506,81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917443"/>
                  </a:ext>
                </a:extLst>
              </a:tr>
              <a:tr h="25938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7 314,19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92136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9727"/>
                  </a:ext>
                </a:extLst>
              </a:tr>
              <a:tr h="25938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857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02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2024-02-20T06:22:57Z</dcterms:created>
  <dcterms:modified xsi:type="dcterms:W3CDTF">2024-02-20T06:25:10Z</dcterms:modified>
</cp:coreProperties>
</file>