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4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7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2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5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5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4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4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6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6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9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6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3690-C97C-45EB-9A11-0BA9EB80A150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D9BBC-2B87-4200-B1D2-2B8AC9F49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6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613775"/>
              </p:ext>
            </p:extLst>
          </p:nvPr>
        </p:nvGraphicFramePr>
        <p:xfrm>
          <a:off x="1073792" y="528510"/>
          <a:ext cx="10368790" cy="5720013"/>
        </p:xfrm>
        <a:graphic>
          <a:graphicData uri="http://schemas.openxmlformats.org/drawingml/2006/table">
            <a:tbl>
              <a:tblPr/>
              <a:tblGrid>
                <a:gridCol w="2073758">
                  <a:extLst>
                    <a:ext uri="{9D8B030D-6E8A-4147-A177-3AD203B41FA5}">
                      <a16:colId xmlns:a16="http://schemas.microsoft.com/office/drawing/2014/main" val="974090203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3393782497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1215640561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4266298392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694466332"/>
                    </a:ext>
                  </a:extLst>
                </a:gridCol>
              </a:tblGrid>
              <a:tr h="2304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962208"/>
                  </a:ext>
                </a:extLst>
              </a:tr>
              <a:tr h="4050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16.02.2024 - 16.02.2024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260409"/>
                  </a:ext>
                </a:extLst>
              </a:tr>
              <a:tr h="23049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11770"/>
                  </a:ext>
                </a:extLst>
              </a:tr>
              <a:tr h="92874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10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1 559,72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577680"/>
                  </a:ext>
                </a:extLst>
              </a:tr>
              <a:tr h="23049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570,20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27229"/>
                  </a:ext>
                </a:extLst>
              </a:tr>
              <a:tr h="23049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2 129,92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49440"/>
                  </a:ext>
                </a:extLst>
              </a:tr>
              <a:tr h="23049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76016"/>
                  </a:ext>
                </a:extLst>
              </a:tr>
              <a:tr h="23049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525810"/>
                  </a:ext>
                </a:extLst>
              </a:tr>
              <a:tr h="23049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903124"/>
                  </a:ext>
                </a:extLst>
              </a:tr>
              <a:tr h="23049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433018"/>
                  </a:ext>
                </a:extLst>
              </a:tr>
              <a:tr h="2304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319149"/>
                  </a:ext>
                </a:extLst>
              </a:tr>
              <a:tr h="23049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16.02.2024 - 16.02.2024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200704"/>
                  </a:ext>
                </a:extLst>
              </a:tr>
              <a:tr h="23049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889284"/>
                  </a:ext>
                </a:extLst>
              </a:tr>
              <a:tr h="92874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1 559,72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794581"/>
                  </a:ext>
                </a:extLst>
              </a:tr>
              <a:tr h="23049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570,20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727344"/>
                  </a:ext>
                </a:extLst>
              </a:tr>
              <a:tr h="23049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2 129,92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992004"/>
                  </a:ext>
                </a:extLst>
              </a:tr>
              <a:tr h="23049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738958"/>
                  </a:ext>
                </a:extLst>
              </a:tr>
              <a:tr h="23049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0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64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2024-02-19T06:25:59Z</dcterms:created>
  <dcterms:modified xsi:type="dcterms:W3CDTF">2024-02-19T06:26:48Z</dcterms:modified>
</cp:coreProperties>
</file>