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1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2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4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1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4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4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2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3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E79DA-4597-4AC5-8B48-63E0A1D9589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CFAF1-6E37-4171-B2A8-34438DC0E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7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5152"/>
              </p:ext>
            </p:extLst>
          </p:nvPr>
        </p:nvGraphicFramePr>
        <p:xfrm>
          <a:off x="914400" y="679498"/>
          <a:ext cx="10461070" cy="5512156"/>
        </p:xfrm>
        <a:graphic>
          <a:graphicData uri="http://schemas.openxmlformats.org/drawingml/2006/table">
            <a:tbl>
              <a:tblPr/>
              <a:tblGrid>
                <a:gridCol w="2092214">
                  <a:extLst>
                    <a:ext uri="{9D8B030D-6E8A-4147-A177-3AD203B41FA5}">
                      <a16:colId xmlns:a16="http://schemas.microsoft.com/office/drawing/2014/main" val="3279033907"/>
                    </a:ext>
                  </a:extLst>
                </a:gridCol>
                <a:gridCol w="2092214">
                  <a:extLst>
                    <a:ext uri="{9D8B030D-6E8A-4147-A177-3AD203B41FA5}">
                      <a16:colId xmlns:a16="http://schemas.microsoft.com/office/drawing/2014/main" val="3435187247"/>
                    </a:ext>
                  </a:extLst>
                </a:gridCol>
                <a:gridCol w="2092214">
                  <a:extLst>
                    <a:ext uri="{9D8B030D-6E8A-4147-A177-3AD203B41FA5}">
                      <a16:colId xmlns:a16="http://schemas.microsoft.com/office/drawing/2014/main" val="3931494531"/>
                    </a:ext>
                  </a:extLst>
                </a:gridCol>
                <a:gridCol w="2092214">
                  <a:extLst>
                    <a:ext uri="{9D8B030D-6E8A-4147-A177-3AD203B41FA5}">
                      <a16:colId xmlns:a16="http://schemas.microsoft.com/office/drawing/2014/main" val="51769553"/>
                    </a:ext>
                  </a:extLst>
                </a:gridCol>
                <a:gridCol w="2092214">
                  <a:extLst>
                    <a:ext uri="{9D8B030D-6E8A-4147-A177-3AD203B41FA5}">
                      <a16:colId xmlns:a16="http://schemas.microsoft.com/office/drawing/2014/main" val="417306978"/>
                    </a:ext>
                  </a:extLst>
                </a:gridCol>
              </a:tblGrid>
              <a:tr h="2041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329599"/>
                  </a:ext>
                </a:extLst>
              </a:tr>
              <a:tr h="35751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15.02.2024 - 15.02.2024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201669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28001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88 341,86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98760"/>
                  </a:ext>
                </a:extLst>
              </a:tr>
              <a:tr h="3575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14 510,52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87240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102 852,38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1509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220798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949128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272077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15915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954970"/>
                  </a:ext>
                </a:extLst>
              </a:tr>
              <a:tr h="35751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15.02.2024 - 15.02.2024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34626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631244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73 368,97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86443"/>
                  </a:ext>
                </a:extLst>
              </a:tr>
              <a:tr h="3575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14 510,52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575137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87 879,49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819517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329002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660783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15.02.2024 - 15.02.2024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46599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56068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14 972,89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63938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14 972,89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035276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272658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75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2024-02-16T06:37:23Z</dcterms:created>
  <dcterms:modified xsi:type="dcterms:W3CDTF">2024-02-16T06:39:02Z</dcterms:modified>
</cp:coreProperties>
</file>