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8C8E0-8114-4711-8FAD-3276B7886442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862D-F95F-4F03-8811-CF15E1E2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74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8C8E0-8114-4711-8FAD-3276B7886442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862D-F95F-4F03-8811-CF15E1E2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912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8C8E0-8114-4711-8FAD-3276B7886442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862D-F95F-4F03-8811-CF15E1E2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13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8C8E0-8114-4711-8FAD-3276B7886442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862D-F95F-4F03-8811-CF15E1E2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8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8C8E0-8114-4711-8FAD-3276B7886442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862D-F95F-4F03-8811-CF15E1E2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293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8C8E0-8114-4711-8FAD-3276B7886442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862D-F95F-4F03-8811-CF15E1E2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11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8C8E0-8114-4711-8FAD-3276B7886442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862D-F95F-4F03-8811-CF15E1E2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3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8C8E0-8114-4711-8FAD-3276B7886442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862D-F95F-4F03-8811-CF15E1E2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94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8C8E0-8114-4711-8FAD-3276B7886442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862D-F95F-4F03-8811-CF15E1E2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9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8C8E0-8114-4711-8FAD-3276B7886442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862D-F95F-4F03-8811-CF15E1E2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6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8C8E0-8114-4711-8FAD-3276B7886442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862D-F95F-4F03-8811-CF15E1E2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27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8C8E0-8114-4711-8FAD-3276B7886442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A862D-F95F-4F03-8811-CF15E1E25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89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472951"/>
              </p:ext>
            </p:extLst>
          </p:nvPr>
        </p:nvGraphicFramePr>
        <p:xfrm>
          <a:off x="897620" y="469782"/>
          <a:ext cx="10352015" cy="5928264"/>
        </p:xfrm>
        <a:graphic>
          <a:graphicData uri="http://schemas.openxmlformats.org/drawingml/2006/table">
            <a:tbl>
              <a:tblPr/>
              <a:tblGrid>
                <a:gridCol w="2070403">
                  <a:extLst>
                    <a:ext uri="{9D8B030D-6E8A-4147-A177-3AD203B41FA5}">
                      <a16:colId xmlns:a16="http://schemas.microsoft.com/office/drawing/2014/main" val="1215987441"/>
                    </a:ext>
                  </a:extLst>
                </a:gridCol>
                <a:gridCol w="2070403">
                  <a:extLst>
                    <a:ext uri="{9D8B030D-6E8A-4147-A177-3AD203B41FA5}">
                      <a16:colId xmlns:a16="http://schemas.microsoft.com/office/drawing/2014/main" val="1719925249"/>
                    </a:ext>
                  </a:extLst>
                </a:gridCol>
                <a:gridCol w="2070403">
                  <a:extLst>
                    <a:ext uri="{9D8B030D-6E8A-4147-A177-3AD203B41FA5}">
                      <a16:colId xmlns:a16="http://schemas.microsoft.com/office/drawing/2014/main" val="1863076919"/>
                    </a:ext>
                  </a:extLst>
                </a:gridCol>
                <a:gridCol w="2070403">
                  <a:extLst>
                    <a:ext uri="{9D8B030D-6E8A-4147-A177-3AD203B41FA5}">
                      <a16:colId xmlns:a16="http://schemas.microsoft.com/office/drawing/2014/main" val="2752521558"/>
                    </a:ext>
                  </a:extLst>
                </a:gridCol>
                <a:gridCol w="2070403">
                  <a:extLst>
                    <a:ext uri="{9D8B030D-6E8A-4147-A177-3AD203B41FA5}">
                      <a16:colId xmlns:a16="http://schemas.microsoft.com/office/drawing/2014/main" val="649967523"/>
                    </a:ext>
                  </a:extLst>
                </a:gridCol>
              </a:tblGrid>
              <a:tr h="198405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440266"/>
                  </a:ext>
                </a:extLst>
              </a:tr>
              <a:tr h="34918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13.02.2024 - 13.02.2024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869021"/>
                  </a:ext>
                </a:extLst>
              </a:tr>
              <a:tr h="198405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545594"/>
                  </a:ext>
                </a:extLst>
              </a:tr>
              <a:tr h="95231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1 586,83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264824"/>
                  </a:ext>
                </a:extLst>
              </a:tr>
              <a:tr h="19840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274,78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931021"/>
                  </a:ext>
                </a:extLst>
              </a:tr>
              <a:tr h="34918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1 049,64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068098"/>
                  </a:ext>
                </a:extLst>
              </a:tr>
              <a:tr h="19840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2 911,25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630426"/>
                  </a:ext>
                </a:extLst>
              </a:tr>
              <a:tr h="198405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791737"/>
                  </a:ext>
                </a:extLst>
              </a:tr>
              <a:tr h="198405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950481"/>
                  </a:ext>
                </a:extLst>
              </a:tr>
              <a:tr h="198405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794803"/>
                  </a:ext>
                </a:extLst>
              </a:tr>
              <a:tr h="198405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382589"/>
                  </a:ext>
                </a:extLst>
              </a:tr>
              <a:tr h="198405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113110"/>
                  </a:ext>
                </a:extLst>
              </a:tr>
              <a:tr h="198405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13.02.2024 - 13.02.2024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286114"/>
                  </a:ext>
                </a:extLst>
              </a:tr>
              <a:tr h="198405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338783"/>
                  </a:ext>
                </a:extLst>
              </a:tr>
              <a:tr h="95231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1 586,83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358906"/>
                  </a:ext>
                </a:extLst>
              </a:tr>
              <a:tr h="19840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274,78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753112"/>
                  </a:ext>
                </a:extLst>
              </a:tr>
              <a:tr h="34918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1 049,64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247125"/>
                  </a:ext>
                </a:extLst>
              </a:tr>
              <a:tr h="19840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2 911,25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726383"/>
                  </a:ext>
                </a:extLst>
              </a:tr>
              <a:tr h="198405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244173"/>
                  </a:ext>
                </a:extLst>
              </a:tr>
              <a:tr h="198405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893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7697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2024-02-14T06:16:52Z</dcterms:created>
  <dcterms:modified xsi:type="dcterms:W3CDTF">2024-02-14T06:20:21Z</dcterms:modified>
</cp:coreProperties>
</file>