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2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6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8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3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6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6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2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1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6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5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0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1A051-87DE-4515-BE4C-8E00E4783FD8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B24D0-FBC8-40D2-ABC5-AA6C5BC9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5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450740"/>
              </p:ext>
            </p:extLst>
          </p:nvPr>
        </p:nvGraphicFramePr>
        <p:xfrm>
          <a:off x="771783" y="612395"/>
          <a:ext cx="10586910" cy="5564572"/>
        </p:xfrm>
        <a:graphic>
          <a:graphicData uri="http://schemas.openxmlformats.org/drawingml/2006/table">
            <a:tbl>
              <a:tblPr/>
              <a:tblGrid>
                <a:gridCol w="2117382">
                  <a:extLst>
                    <a:ext uri="{9D8B030D-6E8A-4147-A177-3AD203B41FA5}">
                      <a16:colId xmlns:a16="http://schemas.microsoft.com/office/drawing/2014/main" val="2385718109"/>
                    </a:ext>
                  </a:extLst>
                </a:gridCol>
                <a:gridCol w="2117382">
                  <a:extLst>
                    <a:ext uri="{9D8B030D-6E8A-4147-A177-3AD203B41FA5}">
                      <a16:colId xmlns:a16="http://schemas.microsoft.com/office/drawing/2014/main" val="2092905516"/>
                    </a:ext>
                  </a:extLst>
                </a:gridCol>
                <a:gridCol w="2117382">
                  <a:extLst>
                    <a:ext uri="{9D8B030D-6E8A-4147-A177-3AD203B41FA5}">
                      <a16:colId xmlns:a16="http://schemas.microsoft.com/office/drawing/2014/main" val="4003594536"/>
                    </a:ext>
                  </a:extLst>
                </a:gridCol>
                <a:gridCol w="2117382">
                  <a:extLst>
                    <a:ext uri="{9D8B030D-6E8A-4147-A177-3AD203B41FA5}">
                      <a16:colId xmlns:a16="http://schemas.microsoft.com/office/drawing/2014/main" val="2756808740"/>
                    </a:ext>
                  </a:extLst>
                </a:gridCol>
                <a:gridCol w="2117382">
                  <a:extLst>
                    <a:ext uri="{9D8B030D-6E8A-4147-A177-3AD203B41FA5}">
                      <a16:colId xmlns:a16="http://schemas.microsoft.com/office/drawing/2014/main" val="378498737"/>
                    </a:ext>
                  </a:extLst>
                </a:gridCol>
              </a:tblGrid>
              <a:tr h="2649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883029"/>
                  </a:ext>
                </a:extLst>
              </a:tr>
              <a:tr h="46371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12.02.2024 - 12.02.2024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313570"/>
                  </a:ext>
                </a:extLst>
              </a:tr>
              <a:tr h="26498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115872"/>
                  </a:ext>
                </a:extLst>
              </a:tr>
              <a:tr h="26498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9 691,74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94419"/>
                  </a:ext>
                </a:extLst>
              </a:tr>
              <a:tr h="46371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16 122,36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74287"/>
                  </a:ext>
                </a:extLst>
              </a:tr>
              <a:tr h="2649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25 814,10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18533"/>
                  </a:ext>
                </a:extLst>
              </a:tr>
              <a:tr h="2649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255176"/>
                  </a:ext>
                </a:extLst>
              </a:tr>
              <a:tr h="2649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962116"/>
                  </a:ext>
                </a:extLst>
              </a:tr>
              <a:tr h="2649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497586"/>
                  </a:ext>
                </a:extLst>
              </a:tr>
              <a:tr h="2649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93051"/>
                  </a:ext>
                </a:extLst>
              </a:tr>
              <a:tr h="2649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33079"/>
                  </a:ext>
                </a:extLst>
              </a:tr>
              <a:tr h="46371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12.02.2024 - 12.02.2024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257998"/>
                  </a:ext>
                </a:extLst>
              </a:tr>
              <a:tr h="26498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111773"/>
                  </a:ext>
                </a:extLst>
              </a:tr>
              <a:tr h="26498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9 691,74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944526"/>
                  </a:ext>
                </a:extLst>
              </a:tr>
              <a:tr h="46371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16 122,36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345168"/>
                  </a:ext>
                </a:extLst>
              </a:tr>
              <a:tr h="2649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25 814,10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008165"/>
                  </a:ext>
                </a:extLst>
              </a:tr>
              <a:tr h="2649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590228"/>
                  </a:ext>
                </a:extLst>
              </a:tr>
              <a:tr h="2649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457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37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2024-02-13T06:28:36Z</dcterms:created>
  <dcterms:modified xsi:type="dcterms:W3CDTF">2024-02-13T06:33:49Z</dcterms:modified>
</cp:coreProperties>
</file>