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154A-B1AB-4D4A-A62F-1AAE7B8E32F8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5C77C-92EB-4286-94E8-1CD9F854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25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154A-B1AB-4D4A-A62F-1AAE7B8E32F8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5C77C-92EB-4286-94E8-1CD9F854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35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154A-B1AB-4D4A-A62F-1AAE7B8E32F8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5C77C-92EB-4286-94E8-1CD9F854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84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154A-B1AB-4D4A-A62F-1AAE7B8E32F8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5C77C-92EB-4286-94E8-1CD9F854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534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154A-B1AB-4D4A-A62F-1AAE7B8E32F8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5C77C-92EB-4286-94E8-1CD9F854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745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154A-B1AB-4D4A-A62F-1AAE7B8E32F8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5C77C-92EB-4286-94E8-1CD9F854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775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154A-B1AB-4D4A-A62F-1AAE7B8E32F8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5C77C-92EB-4286-94E8-1CD9F854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95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154A-B1AB-4D4A-A62F-1AAE7B8E32F8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5C77C-92EB-4286-94E8-1CD9F854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73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154A-B1AB-4D4A-A62F-1AAE7B8E32F8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5C77C-92EB-4286-94E8-1CD9F854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04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154A-B1AB-4D4A-A62F-1AAE7B8E32F8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5C77C-92EB-4286-94E8-1CD9F854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25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154A-B1AB-4D4A-A62F-1AAE7B8E32F8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5C77C-92EB-4286-94E8-1CD9F854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1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9154A-B1AB-4D4A-A62F-1AAE7B8E32F8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5C77C-92EB-4286-94E8-1CD9F854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305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8.02.2024&amp;date_to=08.02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577769"/>
              </p:ext>
            </p:extLst>
          </p:nvPr>
        </p:nvGraphicFramePr>
        <p:xfrm>
          <a:off x="1429788" y="415624"/>
          <a:ext cx="9493135" cy="5609740"/>
        </p:xfrm>
        <a:graphic>
          <a:graphicData uri="http://schemas.openxmlformats.org/drawingml/2006/table">
            <a:tbl>
              <a:tblPr/>
              <a:tblGrid>
                <a:gridCol w="1824698">
                  <a:extLst>
                    <a:ext uri="{9D8B030D-6E8A-4147-A177-3AD203B41FA5}">
                      <a16:colId xmlns:a16="http://schemas.microsoft.com/office/drawing/2014/main" val="2266336239"/>
                    </a:ext>
                  </a:extLst>
                </a:gridCol>
                <a:gridCol w="3126068">
                  <a:extLst>
                    <a:ext uri="{9D8B030D-6E8A-4147-A177-3AD203B41FA5}">
                      <a16:colId xmlns:a16="http://schemas.microsoft.com/office/drawing/2014/main" val="1427787003"/>
                    </a:ext>
                  </a:extLst>
                </a:gridCol>
                <a:gridCol w="1175182">
                  <a:extLst>
                    <a:ext uri="{9D8B030D-6E8A-4147-A177-3AD203B41FA5}">
                      <a16:colId xmlns:a16="http://schemas.microsoft.com/office/drawing/2014/main" val="2319670588"/>
                    </a:ext>
                  </a:extLst>
                </a:gridCol>
                <a:gridCol w="2167004">
                  <a:extLst>
                    <a:ext uri="{9D8B030D-6E8A-4147-A177-3AD203B41FA5}">
                      <a16:colId xmlns:a16="http://schemas.microsoft.com/office/drawing/2014/main" val="2893172974"/>
                    </a:ext>
                  </a:extLst>
                </a:gridCol>
                <a:gridCol w="1200183">
                  <a:extLst>
                    <a:ext uri="{9D8B030D-6E8A-4147-A177-3AD203B41FA5}">
                      <a16:colId xmlns:a16="http://schemas.microsoft.com/office/drawing/2014/main" val="438071953"/>
                    </a:ext>
                  </a:extLst>
                </a:gridCol>
              </a:tblGrid>
              <a:tr h="15241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464590"/>
                  </a:ext>
                </a:extLst>
              </a:tr>
              <a:tr h="15241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+mn-lt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+mn-lt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+mn-lt"/>
                        </a:rPr>
                        <a:t>Период: 08.02.2024 - 08.02.2024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70535"/>
                  </a:ext>
                </a:extLst>
              </a:tr>
              <a:tr h="281887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+mn-lt"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+mn-lt"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+mn-lt"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+mn-lt"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396634"/>
                  </a:ext>
                </a:extLst>
              </a:tr>
              <a:tr h="28188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+mn-lt"/>
                        </a:rPr>
                        <a:t>Общо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+mn-lt"/>
                        </a:rPr>
                        <a:t> 6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+mn-lt"/>
                        </a:rPr>
                        <a:t> 51 405,38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85840"/>
                  </a:ext>
                </a:extLst>
              </a:tr>
              <a:tr h="28188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+mn-lt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+mn-lt"/>
                        </a:rPr>
                        <a:t>xxxx</a:t>
                      </a:r>
                      <a:endParaRPr lang="en-US" sz="900" dirty="0">
                        <a:effectLst/>
                        <a:latin typeface="+mn-lt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+mn-lt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+mn-lt"/>
                        </a:rPr>
                        <a:t> 1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+mn-lt"/>
                        </a:rPr>
                        <a:t> 48 405,00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366132"/>
                  </a:ext>
                </a:extLst>
              </a:tr>
              <a:tr h="28188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+mn-lt"/>
                        </a:rPr>
                        <a:t>10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+mn-lt"/>
                        </a:rPr>
                        <a:t>Издръжка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+mn-lt"/>
                        </a:rPr>
                        <a:t> 3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+mn-lt"/>
                        </a:rPr>
                        <a:t> 2 066,82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21152"/>
                  </a:ext>
                </a:extLst>
              </a:tr>
              <a:tr h="28188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+mn-lt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+mn-lt"/>
                        </a:rPr>
                        <a:t>xxxx</a:t>
                      </a:r>
                      <a:endParaRPr lang="en-US" sz="900" dirty="0">
                        <a:effectLst/>
                        <a:latin typeface="+mn-lt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+mn-lt"/>
                        </a:rPr>
                        <a:t>Средства на разпореждане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+mn-lt"/>
                        </a:rPr>
                        <a:t> 2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+mn-lt"/>
                        </a:rPr>
                        <a:t> 933,56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147925"/>
                  </a:ext>
                </a:extLst>
              </a:tr>
              <a:tr h="15241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+mn-lt"/>
                        </a:rPr>
                        <a:t>По бюджетни организации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0073381"/>
                  </a:ext>
                </a:extLst>
              </a:tr>
              <a:tr h="15241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+mn-lt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+mn-lt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+mn-lt"/>
                        </a:rPr>
                        <a:t>******</a:t>
                      </a:r>
                      <a:r>
                        <a:rPr lang="ru-RU" sz="9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900" dirty="0"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+mn-lt"/>
                        </a:rPr>
                        <a:t>Период: 08.02.2024 - 08.02.2024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12307"/>
                  </a:ext>
                </a:extLst>
              </a:tr>
              <a:tr h="28188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+mn-lt"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+mn-lt"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+mn-lt"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+mn-lt"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624350"/>
                  </a:ext>
                </a:extLst>
              </a:tr>
              <a:tr h="28188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+mn-lt"/>
                        </a:rPr>
                        <a:t>Общо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+mn-lt"/>
                        </a:rPr>
                        <a:t> 1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+mn-lt"/>
                        </a:rPr>
                        <a:t> 48 405,00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343515"/>
                  </a:ext>
                </a:extLst>
              </a:tr>
              <a:tr h="28188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+mn-lt"/>
                        </a:rPr>
                        <a:t>01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+mn-lt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+mn-lt"/>
                        </a:rPr>
                        <a:t> 1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+mn-lt"/>
                        </a:rPr>
                        <a:t> 48 405,00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280077"/>
                  </a:ext>
                </a:extLst>
              </a:tr>
              <a:tr h="152417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+mn-lt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191150"/>
                  </a:ext>
                </a:extLst>
              </a:tr>
              <a:tr h="15241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+mn-lt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+mn-lt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+mn-lt"/>
                        </a:rPr>
                        <a:t>******</a:t>
                      </a:r>
                      <a:r>
                        <a:rPr lang="bg-BG" sz="9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bg-BG" sz="900" dirty="0"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+mn-lt"/>
                        </a:rPr>
                        <a:t>Период: 08.02.2024 - 08.02.2024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459818"/>
                  </a:ext>
                </a:extLst>
              </a:tr>
              <a:tr h="28188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+mn-lt"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+mn-lt"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+mn-lt"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+mn-lt"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671319"/>
                  </a:ext>
                </a:extLst>
              </a:tr>
              <a:tr h="28188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+mn-lt"/>
                        </a:rPr>
                        <a:t>Общо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+mn-lt"/>
                        </a:rPr>
                        <a:t> 1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+mn-lt"/>
                        </a:rPr>
                        <a:t> 1 723,20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831436"/>
                  </a:ext>
                </a:extLst>
              </a:tr>
              <a:tr h="28188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+mn-lt"/>
                        </a:rPr>
                        <a:t>10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+mn-lt"/>
                        </a:rPr>
                        <a:t>Издръжка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+mn-lt"/>
                        </a:rPr>
                        <a:t> 1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+mn-lt"/>
                        </a:rPr>
                        <a:t> 1 723,20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314772"/>
                  </a:ext>
                </a:extLst>
              </a:tr>
              <a:tr h="15241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+mn-lt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+mn-lt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+mn-lt"/>
                        </a:rPr>
                        <a:t>******</a:t>
                      </a:r>
                      <a:r>
                        <a:rPr lang="bg-BG" sz="9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bg-BG" sz="900" dirty="0"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+mn-lt"/>
                        </a:rPr>
                        <a:t>Период: 08.02.2024 - 08.02.2024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096472"/>
                  </a:ext>
                </a:extLst>
              </a:tr>
              <a:tr h="28188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+mn-lt"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+mn-lt"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+mn-lt"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+mn-lt"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084486"/>
                  </a:ext>
                </a:extLst>
              </a:tr>
              <a:tr h="28188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+mn-lt"/>
                        </a:rPr>
                        <a:t>Общо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+mn-lt"/>
                        </a:rPr>
                        <a:t> 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+mn-lt"/>
                        </a:rPr>
                        <a:t> 1 277,18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231496"/>
                  </a:ext>
                </a:extLst>
              </a:tr>
              <a:tr h="28188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+mn-lt"/>
                        </a:rPr>
                        <a:t>10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+mn-lt"/>
                        </a:rPr>
                        <a:t>Издръжка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+mn-lt"/>
                        </a:rPr>
                        <a:t> 2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+mn-lt"/>
                        </a:rPr>
                        <a:t> 343,62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287697"/>
                  </a:ext>
                </a:extLst>
              </a:tr>
              <a:tr h="28188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+mn-lt"/>
                        </a:rPr>
                        <a:t>88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+mn-lt"/>
                        </a:rPr>
                        <a:t>Средства на разпореждане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+mn-lt"/>
                        </a:rPr>
                        <a:t> 2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+mn-lt"/>
                        </a:rPr>
                        <a:t> 933,56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812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16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199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2024-02-09T07:37:54Z</dcterms:created>
  <dcterms:modified xsi:type="dcterms:W3CDTF">2024-02-09T07:43:53Z</dcterms:modified>
</cp:coreProperties>
</file>