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E174-80F5-481A-BF71-C43575ACD12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EEA4-2AFF-48A2-AEC2-E25A789A2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81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E174-80F5-481A-BF71-C43575ACD12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EEA4-2AFF-48A2-AEC2-E25A789A2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E174-80F5-481A-BF71-C43575ACD12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EEA4-2AFF-48A2-AEC2-E25A789A2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8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E174-80F5-481A-BF71-C43575ACD12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EEA4-2AFF-48A2-AEC2-E25A789A2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44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E174-80F5-481A-BF71-C43575ACD12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EEA4-2AFF-48A2-AEC2-E25A789A2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08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E174-80F5-481A-BF71-C43575ACD12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EEA4-2AFF-48A2-AEC2-E25A789A2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7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E174-80F5-481A-BF71-C43575ACD12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EEA4-2AFF-48A2-AEC2-E25A789A2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E174-80F5-481A-BF71-C43575ACD12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EEA4-2AFF-48A2-AEC2-E25A789A2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8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E174-80F5-481A-BF71-C43575ACD12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EEA4-2AFF-48A2-AEC2-E25A789A2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3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E174-80F5-481A-BF71-C43575ACD12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EEA4-2AFF-48A2-AEC2-E25A789A2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1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E174-80F5-481A-BF71-C43575ACD12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AEEA4-2AFF-48A2-AEC2-E25A789A2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65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2E174-80F5-481A-BF71-C43575ACD12C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AEEA4-2AFF-48A2-AEC2-E25A789A22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78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7.02.2024&amp;date_to=07.0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770332"/>
              </p:ext>
            </p:extLst>
          </p:nvPr>
        </p:nvGraphicFramePr>
        <p:xfrm>
          <a:off x="1321725" y="1122362"/>
          <a:ext cx="9576260" cy="4179264"/>
        </p:xfrm>
        <a:graphic>
          <a:graphicData uri="http://schemas.openxmlformats.org/drawingml/2006/table">
            <a:tbl>
              <a:tblPr/>
              <a:tblGrid>
                <a:gridCol w="1889940">
                  <a:extLst>
                    <a:ext uri="{9D8B030D-6E8A-4147-A177-3AD203B41FA5}">
                      <a16:colId xmlns:a16="http://schemas.microsoft.com/office/drawing/2014/main" val="2261251913"/>
                    </a:ext>
                  </a:extLst>
                </a:gridCol>
                <a:gridCol w="2536499">
                  <a:extLst>
                    <a:ext uri="{9D8B030D-6E8A-4147-A177-3AD203B41FA5}">
                      <a16:colId xmlns:a16="http://schemas.microsoft.com/office/drawing/2014/main" val="2764546864"/>
                    </a:ext>
                  </a:extLst>
                </a:gridCol>
                <a:gridCol w="1632974">
                  <a:extLst>
                    <a:ext uri="{9D8B030D-6E8A-4147-A177-3AD203B41FA5}">
                      <a16:colId xmlns:a16="http://schemas.microsoft.com/office/drawing/2014/main" val="666351555"/>
                    </a:ext>
                  </a:extLst>
                </a:gridCol>
                <a:gridCol w="2166890">
                  <a:extLst>
                    <a:ext uri="{9D8B030D-6E8A-4147-A177-3AD203B41FA5}">
                      <a16:colId xmlns:a16="http://schemas.microsoft.com/office/drawing/2014/main" val="2544130720"/>
                    </a:ext>
                  </a:extLst>
                </a:gridCol>
                <a:gridCol w="1349957">
                  <a:extLst>
                    <a:ext uri="{9D8B030D-6E8A-4147-A177-3AD203B41FA5}">
                      <a16:colId xmlns:a16="http://schemas.microsoft.com/office/drawing/2014/main" val="1061982874"/>
                    </a:ext>
                  </a:extLst>
                </a:gridCol>
              </a:tblGrid>
              <a:tr h="25254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+mn-lt"/>
                        </a:rPr>
                        <a:t>Обобщено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479979"/>
                  </a:ext>
                </a:extLst>
              </a:tr>
              <a:tr h="44202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+mn-lt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+mn-lt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+mn-lt"/>
                        </a:rPr>
                        <a:t>Период: 07.02.2024 - 07.02.2024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207481"/>
                  </a:ext>
                </a:extLst>
              </a:tr>
              <a:tr h="25254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+mn-lt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+mn-lt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+mn-lt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+mn-lt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+mn-lt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730103"/>
                  </a:ext>
                </a:extLst>
              </a:tr>
              <a:tr h="25254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+mn-lt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7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+mn-lt"/>
                        </a:rPr>
                        <a:t> 7 264,26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+mn-lt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100540"/>
                  </a:ext>
                </a:extLst>
              </a:tr>
              <a:tr h="25254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+mn-lt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+mn-lt"/>
                        </a:rPr>
                        <a:t>xxxx</a:t>
                      </a:r>
                      <a:endParaRPr lang="en-US" sz="900" dirty="0">
                        <a:effectLst/>
                        <a:latin typeface="+mn-lt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+mn-lt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6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+mn-lt"/>
                        </a:rPr>
                        <a:t> 6 731,02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+mn-lt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483715"/>
                  </a:ext>
                </a:extLst>
              </a:tr>
              <a:tr h="54833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+mn-lt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+mn-lt"/>
                        </a:rPr>
                        <a:t>xxxx</a:t>
                      </a:r>
                      <a:endParaRPr lang="en-US" sz="900" dirty="0">
                        <a:effectLst/>
                        <a:latin typeface="+mn-lt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+mn-lt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+mn-lt"/>
                        </a:rPr>
                        <a:t> 533,24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+mn-lt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386882"/>
                  </a:ext>
                </a:extLst>
              </a:tr>
              <a:tr h="25254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+mn-lt"/>
                        </a:rPr>
                        <a:t>По бюджетни организации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349267"/>
                  </a:ext>
                </a:extLst>
              </a:tr>
              <a:tr h="34868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+mn-lt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+mn-lt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+mn-lt"/>
                        </a:rPr>
                        <a:t>Период: 07.02.2024 - 07.02.2024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8484970"/>
                  </a:ext>
                </a:extLst>
              </a:tr>
              <a:tr h="25254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+mn-lt"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+mn-lt"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+mn-lt"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+mn-lt"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+mn-lt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203437"/>
                  </a:ext>
                </a:extLst>
              </a:tr>
              <a:tr h="25254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+mn-lt"/>
                        </a:rPr>
                        <a:t>Общо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7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+mn-lt"/>
                        </a:rPr>
                        <a:t> 7 264,26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+mn-lt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850203"/>
                  </a:ext>
                </a:extLst>
              </a:tr>
              <a:tr h="25254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+mn-lt"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+mn-lt"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6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+mn-lt"/>
                        </a:rPr>
                        <a:t> 6 731,02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+mn-lt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929183"/>
                  </a:ext>
                </a:extLst>
              </a:tr>
              <a:tr h="31482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+mn-lt"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+mn-lt"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+mn-lt"/>
                        </a:rPr>
                        <a:t> 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+mn-lt"/>
                        </a:rPr>
                        <a:t> 533,24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latin typeface="+mn-lt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035554"/>
                  </a:ext>
                </a:extLst>
              </a:tr>
              <a:tr h="252540">
                <a:tc gridSpan="5">
                  <a:txBody>
                    <a:bodyPr/>
                    <a:lstStyle/>
                    <a:p>
                      <a:endParaRPr lang="en-US" sz="900" dirty="0">
                        <a:latin typeface="+mn-lt"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223459"/>
                  </a:ext>
                </a:extLst>
              </a:tr>
              <a:tr h="252540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+mn-lt"/>
                        </a:rPr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A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970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119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101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2024-02-08T07:05:41Z</dcterms:created>
  <dcterms:modified xsi:type="dcterms:W3CDTF">2024-02-08T07:09:43Z</dcterms:modified>
</cp:coreProperties>
</file>