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5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4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8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3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6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9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2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5A54-B046-4471-8608-413816976D25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7E2C7-BBB6-405E-A2B7-C2DD93D3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6.02.2024&amp;date_to=06.0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86371"/>
              </p:ext>
            </p:extLst>
          </p:nvPr>
        </p:nvGraphicFramePr>
        <p:xfrm>
          <a:off x="1454728" y="847897"/>
          <a:ext cx="9277002" cy="5527964"/>
        </p:xfrm>
        <a:graphic>
          <a:graphicData uri="http://schemas.openxmlformats.org/drawingml/2006/table">
            <a:tbl>
              <a:tblPr/>
              <a:tblGrid>
                <a:gridCol w="1855400">
                  <a:extLst>
                    <a:ext uri="{9D8B030D-6E8A-4147-A177-3AD203B41FA5}">
                      <a16:colId xmlns:a16="http://schemas.microsoft.com/office/drawing/2014/main" val="3200284224"/>
                    </a:ext>
                  </a:extLst>
                </a:gridCol>
                <a:gridCol w="2982692">
                  <a:extLst>
                    <a:ext uri="{9D8B030D-6E8A-4147-A177-3AD203B41FA5}">
                      <a16:colId xmlns:a16="http://schemas.microsoft.com/office/drawing/2014/main" val="3190419963"/>
                    </a:ext>
                  </a:extLst>
                </a:gridCol>
                <a:gridCol w="728107">
                  <a:extLst>
                    <a:ext uri="{9D8B030D-6E8A-4147-A177-3AD203B41FA5}">
                      <a16:colId xmlns:a16="http://schemas.microsoft.com/office/drawing/2014/main" val="2984632802"/>
                    </a:ext>
                  </a:extLst>
                </a:gridCol>
                <a:gridCol w="2609058">
                  <a:extLst>
                    <a:ext uri="{9D8B030D-6E8A-4147-A177-3AD203B41FA5}">
                      <a16:colId xmlns:a16="http://schemas.microsoft.com/office/drawing/2014/main" val="2238021435"/>
                    </a:ext>
                  </a:extLst>
                </a:gridCol>
                <a:gridCol w="1101745">
                  <a:extLst>
                    <a:ext uri="{9D8B030D-6E8A-4147-A177-3AD203B41FA5}">
                      <a16:colId xmlns:a16="http://schemas.microsoft.com/office/drawing/2014/main" val="3327909145"/>
                    </a:ext>
                  </a:extLst>
                </a:gridCol>
              </a:tblGrid>
              <a:tr h="162383"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074487"/>
                  </a:ext>
                </a:extLst>
              </a:tr>
              <a:tr h="1623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+mn-lt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+mn-lt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06.02.2024 - 06.02.2024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8954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36276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5 345,20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62463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3 520,00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015904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1 785,20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316058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40,00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659980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95431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701142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888579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885308"/>
                  </a:ext>
                </a:extLst>
              </a:tr>
              <a:tr h="1623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074*******)</a:t>
                      </a:r>
                      <a:endParaRPr lang="ru-RU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06.02.2024 - 06.02.2024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84923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725509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1 544,40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23050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1 504,40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066910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40,00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33904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712988"/>
                  </a:ext>
                </a:extLst>
              </a:tr>
              <a:tr h="1623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010"/>
                  </a:ext>
                </a:extLst>
              </a:tr>
              <a:tr h="1623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06.02.2024 - 06.02.2024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626198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587383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3 800,80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242354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3 520,00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818523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280,80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5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69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177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2024-02-07T06:55:35Z</dcterms:created>
  <dcterms:modified xsi:type="dcterms:W3CDTF">2024-02-07T07:21:43Z</dcterms:modified>
</cp:coreProperties>
</file>