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7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3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4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7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2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1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0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5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2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905A-82F0-4410-B3A7-707CCFE5858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A6C2-205B-49AA-A4CF-DA9C59963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5.02.2024&amp;date_to=05.0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842015"/>
              </p:ext>
            </p:extLst>
          </p:nvPr>
        </p:nvGraphicFramePr>
        <p:xfrm>
          <a:off x="1524000" y="1030777"/>
          <a:ext cx="9332421" cy="5335420"/>
        </p:xfrm>
        <a:graphic>
          <a:graphicData uri="http://schemas.openxmlformats.org/drawingml/2006/table">
            <a:tbl>
              <a:tblPr/>
              <a:tblGrid>
                <a:gridCol w="1866483">
                  <a:extLst>
                    <a:ext uri="{9D8B030D-6E8A-4147-A177-3AD203B41FA5}">
                      <a16:colId xmlns:a16="http://schemas.microsoft.com/office/drawing/2014/main" val="2598765028"/>
                    </a:ext>
                  </a:extLst>
                </a:gridCol>
                <a:gridCol w="3091108">
                  <a:extLst>
                    <a:ext uri="{9D8B030D-6E8A-4147-A177-3AD203B41FA5}">
                      <a16:colId xmlns:a16="http://schemas.microsoft.com/office/drawing/2014/main" val="2421241004"/>
                    </a:ext>
                  </a:extLst>
                </a:gridCol>
                <a:gridCol w="1050615">
                  <a:extLst>
                    <a:ext uri="{9D8B030D-6E8A-4147-A177-3AD203B41FA5}">
                      <a16:colId xmlns:a16="http://schemas.microsoft.com/office/drawing/2014/main" val="4227846721"/>
                    </a:ext>
                  </a:extLst>
                </a:gridCol>
                <a:gridCol w="2331053">
                  <a:extLst>
                    <a:ext uri="{9D8B030D-6E8A-4147-A177-3AD203B41FA5}">
                      <a16:colId xmlns:a16="http://schemas.microsoft.com/office/drawing/2014/main" val="1795298712"/>
                    </a:ext>
                  </a:extLst>
                </a:gridCol>
                <a:gridCol w="993162">
                  <a:extLst>
                    <a:ext uri="{9D8B030D-6E8A-4147-A177-3AD203B41FA5}">
                      <a16:colId xmlns:a16="http://schemas.microsoft.com/office/drawing/2014/main" val="659188266"/>
                    </a:ext>
                  </a:extLst>
                </a:gridCol>
              </a:tblGrid>
              <a:tr h="149435">
                <a:tc gridSpan="5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bg-BG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01095"/>
                  </a:ext>
                </a:extLst>
              </a:tr>
              <a:tr h="14943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05.02.2024 - 05.02.2024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438423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775920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45 941,67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477281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1 174,42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60138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44 367,25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07956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400,00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11411"/>
                  </a:ext>
                </a:extLst>
              </a:tr>
              <a:tr h="276373">
                <a:tc gridSpan="5">
                  <a:txBody>
                    <a:bodyPr/>
                    <a:lstStyle/>
                    <a:p>
                      <a:pPr algn="ctr"/>
                      <a:endParaRPr lang="en-US" sz="900" b="1" dirty="0" smtClean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/>
                      <a:r>
                        <a:rPr lang="bg-BG" sz="900" b="1" dirty="0" smtClean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</a:t>
                      </a:r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620321"/>
                  </a:ext>
                </a:extLst>
              </a:tr>
              <a:tr h="1494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00217"/>
                  </a:ext>
                </a:extLst>
              </a:tr>
              <a:tr h="14943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90510"/>
                  </a:ext>
                </a:extLst>
              </a:tr>
              <a:tr h="14943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</a:t>
                      </a:r>
                      <a:r>
                        <a:rPr lang="en-US" sz="900" dirty="0" smtClean="0">
                          <a:effectLst/>
                        </a:rPr>
                        <a:t>********</a:t>
                      </a:r>
                      <a:r>
                        <a:rPr lang="ru-RU" sz="900" dirty="0" smtClean="0">
                          <a:effectLst/>
                        </a:rPr>
                        <a:t>)</a:t>
                      </a:r>
                      <a:endParaRPr lang="ru-RU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05.02.2024 - 05.02.2024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431042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929866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18 476,44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23213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18 076,44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666696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</a:rPr>
                        <a:t>88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400,00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621717"/>
                  </a:ext>
                </a:extLst>
              </a:tr>
              <a:tr h="14943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20684"/>
                  </a:ext>
                </a:extLst>
              </a:tr>
              <a:tr h="14943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095906"/>
                  </a:ext>
                </a:extLst>
              </a:tr>
              <a:tr h="14943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dirty="0" smtClean="0">
                          <a:effectLst/>
                        </a:rPr>
                        <a:t>*********</a:t>
                      </a:r>
                      <a:r>
                        <a:rPr lang="bg-BG" sz="900" dirty="0" smtClean="0">
                          <a:effectLst/>
                        </a:rPr>
                        <a:t>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05.02.2024 - 05.02.2024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38856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80708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Общо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6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27 465,23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712978"/>
                  </a:ext>
                </a:extLst>
              </a:tr>
              <a:tr h="27637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1 174,42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19726"/>
                  </a:ext>
                </a:extLst>
              </a:tr>
              <a:tr h="14943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5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26 290,81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5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73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179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2024-02-06T07:05:18Z</dcterms:created>
  <dcterms:modified xsi:type="dcterms:W3CDTF">2024-02-06T07:12:44Z</dcterms:modified>
</cp:coreProperties>
</file>