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2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1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3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7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4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5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5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7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7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3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3F13D-4402-4EAA-83E1-F28179B70FB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FC1CB-05F5-499E-B4D4-9E15BB6E6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2.02.2024&amp;date_to=02.0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974374"/>
              </p:ext>
            </p:extLst>
          </p:nvPr>
        </p:nvGraphicFramePr>
        <p:xfrm>
          <a:off x="1064030" y="673333"/>
          <a:ext cx="10158154" cy="4974872"/>
        </p:xfrm>
        <a:graphic>
          <a:graphicData uri="http://schemas.openxmlformats.org/drawingml/2006/table">
            <a:tbl>
              <a:tblPr/>
              <a:tblGrid>
                <a:gridCol w="1966994">
                  <a:extLst>
                    <a:ext uri="{9D8B030D-6E8A-4147-A177-3AD203B41FA5}">
                      <a16:colId xmlns:a16="http://schemas.microsoft.com/office/drawing/2014/main" val="2089505807"/>
                    </a:ext>
                  </a:extLst>
                </a:gridCol>
                <a:gridCol w="2047790">
                  <a:extLst>
                    <a:ext uri="{9D8B030D-6E8A-4147-A177-3AD203B41FA5}">
                      <a16:colId xmlns:a16="http://schemas.microsoft.com/office/drawing/2014/main" val="1661918914"/>
                    </a:ext>
                  </a:extLst>
                </a:gridCol>
                <a:gridCol w="2047790">
                  <a:extLst>
                    <a:ext uri="{9D8B030D-6E8A-4147-A177-3AD203B41FA5}">
                      <a16:colId xmlns:a16="http://schemas.microsoft.com/office/drawing/2014/main" val="288492928"/>
                    </a:ext>
                  </a:extLst>
                </a:gridCol>
                <a:gridCol w="2985533">
                  <a:extLst>
                    <a:ext uri="{9D8B030D-6E8A-4147-A177-3AD203B41FA5}">
                      <a16:colId xmlns:a16="http://schemas.microsoft.com/office/drawing/2014/main" val="27650862"/>
                    </a:ext>
                  </a:extLst>
                </a:gridCol>
                <a:gridCol w="1110047">
                  <a:extLst>
                    <a:ext uri="{9D8B030D-6E8A-4147-A177-3AD203B41FA5}">
                      <a16:colId xmlns:a16="http://schemas.microsoft.com/office/drawing/2014/main" val="2909359129"/>
                    </a:ext>
                  </a:extLst>
                </a:gridCol>
              </a:tblGrid>
              <a:tr h="2036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468743"/>
                  </a:ext>
                </a:extLst>
              </a:tr>
              <a:tr h="2036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02.02.2024 - 02.02.2024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76019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9551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26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8 216,19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974164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16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2 816,39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862439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115,00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347945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9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5 284,80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19363"/>
                  </a:ext>
                </a:extLst>
              </a:tr>
              <a:tr h="203674">
                <a:tc gridSpan="5">
                  <a:txBody>
                    <a:bodyPr/>
                    <a:lstStyle/>
                    <a:p>
                      <a:pPr algn="ctr"/>
                      <a:endParaRPr lang="bg-BG" sz="900" b="1" dirty="0" smtClean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/>
                      <a:r>
                        <a:rPr lang="bg-BG" sz="900" b="1" dirty="0" smtClean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</a:t>
                      </a:r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бюджетни </a:t>
                      </a:r>
                      <a:r>
                        <a:rPr lang="bg-BG" sz="900" b="1" dirty="0" smtClean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организации</a:t>
                      </a:r>
                    </a:p>
                    <a:p>
                      <a:pPr algn="ctr"/>
                      <a:endParaRPr lang="bg-BG" sz="9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216684"/>
                  </a:ext>
                </a:extLst>
              </a:tr>
              <a:tr h="2036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074********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02.02.2024 - 02.02.2024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322969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5575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26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8 216,19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70308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16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2 816,39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760451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 115,00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099667"/>
                  </a:ext>
                </a:extLst>
              </a:tr>
              <a:tr h="3719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9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 5 284,80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70777"/>
                  </a:ext>
                </a:extLst>
              </a:tr>
              <a:tr h="20367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525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70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122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2024-02-05T08:49:23Z</dcterms:created>
  <dcterms:modified xsi:type="dcterms:W3CDTF">2024-02-05T08:56:29Z</dcterms:modified>
</cp:coreProperties>
</file>