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E6DB-D7FD-4BA7-807F-80A499AE545E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8907-C667-43D7-83EF-3F91EF294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7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E6DB-D7FD-4BA7-807F-80A499AE545E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8907-C667-43D7-83EF-3F91EF294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9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E6DB-D7FD-4BA7-807F-80A499AE545E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8907-C667-43D7-83EF-3F91EF294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6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E6DB-D7FD-4BA7-807F-80A499AE545E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8907-C667-43D7-83EF-3F91EF294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4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E6DB-D7FD-4BA7-807F-80A499AE545E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8907-C667-43D7-83EF-3F91EF294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4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E6DB-D7FD-4BA7-807F-80A499AE545E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8907-C667-43D7-83EF-3F91EF294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5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E6DB-D7FD-4BA7-807F-80A499AE545E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8907-C667-43D7-83EF-3F91EF294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5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E6DB-D7FD-4BA7-807F-80A499AE545E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8907-C667-43D7-83EF-3F91EF294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4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E6DB-D7FD-4BA7-807F-80A499AE545E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8907-C667-43D7-83EF-3F91EF294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11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E6DB-D7FD-4BA7-807F-80A499AE545E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8907-C667-43D7-83EF-3F91EF294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0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E6DB-D7FD-4BA7-807F-80A499AE545E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8907-C667-43D7-83EF-3F91EF294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8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3E6DB-D7FD-4BA7-807F-80A499AE545E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8907-C667-43D7-83EF-3F91EF294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8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44924"/>
              </p:ext>
            </p:extLst>
          </p:nvPr>
        </p:nvGraphicFramePr>
        <p:xfrm>
          <a:off x="872456" y="503334"/>
          <a:ext cx="10578515" cy="5673632"/>
        </p:xfrm>
        <a:graphic>
          <a:graphicData uri="http://schemas.openxmlformats.org/drawingml/2006/table">
            <a:tbl>
              <a:tblPr/>
              <a:tblGrid>
                <a:gridCol w="2115703">
                  <a:extLst>
                    <a:ext uri="{9D8B030D-6E8A-4147-A177-3AD203B41FA5}">
                      <a16:colId xmlns:a16="http://schemas.microsoft.com/office/drawing/2014/main" val="1994165805"/>
                    </a:ext>
                  </a:extLst>
                </a:gridCol>
                <a:gridCol w="2115703">
                  <a:extLst>
                    <a:ext uri="{9D8B030D-6E8A-4147-A177-3AD203B41FA5}">
                      <a16:colId xmlns:a16="http://schemas.microsoft.com/office/drawing/2014/main" val="465642304"/>
                    </a:ext>
                  </a:extLst>
                </a:gridCol>
                <a:gridCol w="2115703">
                  <a:extLst>
                    <a:ext uri="{9D8B030D-6E8A-4147-A177-3AD203B41FA5}">
                      <a16:colId xmlns:a16="http://schemas.microsoft.com/office/drawing/2014/main" val="3849120416"/>
                    </a:ext>
                  </a:extLst>
                </a:gridCol>
                <a:gridCol w="2115703">
                  <a:extLst>
                    <a:ext uri="{9D8B030D-6E8A-4147-A177-3AD203B41FA5}">
                      <a16:colId xmlns:a16="http://schemas.microsoft.com/office/drawing/2014/main" val="2253559540"/>
                    </a:ext>
                  </a:extLst>
                </a:gridCol>
                <a:gridCol w="2115703">
                  <a:extLst>
                    <a:ext uri="{9D8B030D-6E8A-4147-A177-3AD203B41FA5}">
                      <a16:colId xmlns:a16="http://schemas.microsoft.com/office/drawing/2014/main" val="132825708"/>
                    </a:ext>
                  </a:extLst>
                </a:gridCol>
              </a:tblGrid>
              <a:tr h="2466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364308"/>
                  </a:ext>
                </a:extLst>
              </a:tr>
              <a:tr h="43168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30.01.2024 - 30.01.2024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132614"/>
                  </a:ext>
                </a:extLst>
              </a:tr>
              <a:tr h="2466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37559"/>
                  </a:ext>
                </a:extLst>
              </a:tr>
              <a:tr h="24668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14 917,92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49039"/>
                  </a:ext>
                </a:extLst>
              </a:tr>
              <a:tr h="24668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197250"/>
                  </a:ext>
                </a:extLst>
              </a:tr>
              <a:tr h="4316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562859"/>
                  </a:ext>
                </a:extLst>
              </a:tr>
              <a:tr h="24668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15 697,92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42793"/>
                  </a:ext>
                </a:extLst>
              </a:tr>
              <a:tr h="24668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064850"/>
                  </a:ext>
                </a:extLst>
              </a:tr>
              <a:tr h="24668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833225"/>
                  </a:ext>
                </a:extLst>
              </a:tr>
              <a:tr h="24668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206816"/>
                  </a:ext>
                </a:extLst>
              </a:tr>
              <a:tr h="24668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608052"/>
                  </a:ext>
                </a:extLst>
              </a:tr>
              <a:tr h="2466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004505"/>
                  </a:ext>
                </a:extLst>
              </a:tr>
              <a:tr h="43168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30.01.2024 - 30.01.2024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784134"/>
                  </a:ext>
                </a:extLst>
              </a:tr>
              <a:tr h="2466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059677"/>
                  </a:ext>
                </a:extLst>
              </a:tr>
              <a:tr h="24668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14 917,92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027507"/>
                  </a:ext>
                </a:extLst>
              </a:tr>
              <a:tr h="24668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920099"/>
                  </a:ext>
                </a:extLst>
              </a:tr>
              <a:tr h="4316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796492"/>
                  </a:ext>
                </a:extLst>
              </a:tr>
              <a:tr h="24668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15 697,92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369863"/>
                  </a:ext>
                </a:extLst>
              </a:tr>
              <a:tr h="2466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03492"/>
                  </a:ext>
                </a:extLst>
              </a:tr>
              <a:tr h="2466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102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556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2024-01-31T06:23:33Z</dcterms:created>
  <dcterms:modified xsi:type="dcterms:W3CDTF">2024-01-31T06:24:04Z</dcterms:modified>
</cp:coreProperties>
</file>