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7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1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5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7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1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1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5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1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0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51734-EF1A-47EB-BE2C-6293FC6AC4C8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77111-F7D6-43DA-BFFB-7E799BA1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7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847511"/>
              </p:ext>
            </p:extLst>
          </p:nvPr>
        </p:nvGraphicFramePr>
        <p:xfrm>
          <a:off x="922790" y="763397"/>
          <a:ext cx="10117120" cy="5413566"/>
        </p:xfrm>
        <a:graphic>
          <a:graphicData uri="http://schemas.openxmlformats.org/drawingml/2006/table">
            <a:tbl>
              <a:tblPr/>
              <a:tblGrid>
                <a:gridCol w="2023424">
                  <a:extLst>
                    <a:ext uri="{9D8B030D-6E8A-4147-A177-3AD203B41FA5}">
                      <a16:colId xmlns:a16="http://schemas.microsoft.com/office/drawing/2014/main" val="3048008511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261484920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455510398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126308075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643245899"/>
                    </a:ext>
                  </a:extLst>
                </a:gridCol>
              </a:tblGrid>
              <a:tr h="2577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15640"/>
                  </a:ext>
                </a:extLst>
              </a:tr>
              <a:tr h="4511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26.01.2024 - 26.01.2024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934566"/>
                  </a:ext>
                </a:extLst>
              </a:tr>
              <a:tr h="2577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889476"/>
                  </a:ext>
                </a:extLst>
              </a:tr>
              <a:tr h="2577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12 595,18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931386"/>
                  </a:ext>
                </a:extLst>
              </a:tr>
              <a:tr h="4511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29810"/>
                  </a:ext>
                </a:extLst>
              </a:tr>
              <a:tr h="2577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12 635,18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00886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909842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053436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145328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892405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452995"/>
                  </a:ext>
                </a:extLst>
              </a:tr>
              <a:tr h="4511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26.01.2024 - 26.01.2024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94497"/>
                  </a:ext>
                </a:extLst>
              </a:tr>
              <a:tr h="2577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18170"/>
                  </a:ext>
                </a:extLst>
              </a:tr>
              <a:tr h="2577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12 595,18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13663"/>
                  </a:ext>
                </a:extLst>
              </a:tr>
              <a:tr h="4511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8234"/>
                  </a:ext>
                </a:extLst>
              </a:tr>
              <a:tr h="2577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12 635,18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211306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263028"/>
                  </a:ext>
                </a:extLst>
              </a:tr>
              <a:tr h="2577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94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43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2024-01-29T06:23:08Z</dcterms:created>
  <dcterms:modified xsi:type="dcterms:W3CDTF">2024-01-29T06:24:46Z</dcterms:modified>
</cp:coreProperties>
</file>