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4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3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0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1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40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2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6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9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2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4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96E4D-4059-416C-A343-3042D5C44E6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F6261-7E10-4746-8334-84B22A96D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04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404699"/>
              </p:ext>
            </p:extLst>
          </p:nvPr>
        </p:nvGraphicFramePr>
        <p:xfrm>
          <a:off x="864068" y="520116"/>
          <a:ext cx="10570125" cy="5684769"/>
        </p:xfrm>
        <a:graphic>
          <a:graphicData uri="http://schemas.openxmlformats.org/drawingml/2006/table">
            <a:tbl>
              <a:tblPr/>
              <a:tblGrid>
                <a:gridCol w="2114025">
                  <a:extLst>
                    <a:ext uri="{9D8B030D-6E8A-4147-A177-3AD203B41FA5}">
                      <a16:colId xmlns:a16="http://schemas.microsoft.com/office/drawing/2014/main" val="2888768000"/>
                    </a:ext>
                  </a:extLst>
                </a:gridCol>
                <a:gridCol w="2114025">
                  <a:extLst>
                    <a:ext uri="{9D8B030D-6E8A-4147-A177-3AD203B41FA5}">
                      <a16:colId xmlns:a16="http://schemas.microsoft.com/office/drawing/2014/main" val="3327502796"/>
                    </a:ext>
                  </a:extLst>
                </a:gridCol>
                <a:gridCol w="2114025">
                  <a:extLst>
                    <a:ext uri="{9D8B030D-6E8A-4147-A177-3AD203B41FA5}">
                      <a16:colId xmlns:a16="http://schemas.microsoft.com/office/drawing/2014/main" val="3266475259"/>
                    </a:ext>
                  </a:extLst>
                </a:gridCol>
                <a:gridCol w="2114025">
                  <a:extLst>
                    <a:ext uri="{9D8B030D-6E8A-4147-A177-3AD203B41FA5}">
                      <a16:colId xmlns:a16="http://schemas.microsoft.com/office/drawing/2014/main" val="3130371268"/>
                    </a:ext>
                  </a:extLst>
                </a:gridCol>
                <a:gridCol w="2114025">
                  <a:extLst>
                    <a:ext uri="{9D8B030D-6E8A-4147-A177-3AD203B41FA5}">
                      <a16:colId xmlns:a16="http://schemas.microsoft.com/office/drawing/2014/main" val="2928892125"/>
                    </a:ext>
                  </a:extLst>
                </a:gridCol>
              </a:tblGrid>
              <a:tr h="3393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748051"/>
                  </a:ext>
                </a:extLst>
              </a:tr>
              <a:tr h="59487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25.01.2024 - 25.01.2024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559627"/>
                  </a:ext>
                </a:extLst>
              </a:tr>
              <a:tr h="339326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433836"/>
                  </a:ext>
                </a:extLst>
              </a:tr>
              <a:tr h="339326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4 074,58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748357"/>
                  </a:ext>
                </a:extLst>
              </a:tr>
              <a:tr h="33932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4 074,58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878584"/>
                  </a:ext>
                </a:extLst>
              </a:tr>
              <a:tr h="33932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619458"/>
                  </a:ext>
                </a:extLst>
              </a:tr>
              <a:tr h="33932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627361"/>
                  </a:ext>
                </a:extLst>
              </a:tr>
              <a:tr h="33932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411207"/>
                  </a:ext>
                </a:extLst>
              </a:tr>
              <a:tr h="33932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030571"/>
                  </a:ext>
                </a:extLst>
              </a:tr>
              <a:tr h="3393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165219"/>
                  </a:ext>
                </a:extLst>
              </a:tr>
              <a:tr h="33932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25.01.2024 - 25.01.2024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987487"/>
                  </a:ext>
                </a:extLst>
              </a:tr>
              <a:tr h="339326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663395"/>
                  </a:ext>
                </a:extLst>
              </a:tr>
              <a:tr h="339326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4 074,58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71255"/>
                  </a:ext>
                </a:extLst>
              </a:tr>
              <a:tr h="33932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4 074,58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330555"/>
                  </a:ext>
                </a:extLst>
              </a:tr>
              <a:tr h="33932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863140"/>
                  </a:ext>
                </a:extLst>
              </a:tr>
              <a:tr h="33932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23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178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2024-01-26T06:22:58Z</dcterms:created>
  <dcterms:modified xsi:type="dcterms:W3CDTF">2024-01-26T06:23:59Z</dcterms:modified>
</cp:coreProperties>
</file>