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1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9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5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1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0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2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6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7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E80B-2C15-447C-A33D-B2F902E2173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44A86-C133-4C96-884F-6977834C7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8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64603"/>
              </p:ext>
            </p:extLst>
          </p:nvPr>
        </p:nvGraphicFramePr>
        <p:xfrm>
          <a:off x="1166070" y="545281"/>
          <a:ext cx="10159070" cy="5694278"/>
        </p:xfrm>
        <a:graphic>
          <a:graphicData uri="http://schemas.openxmlformats.org/drawingml/2006/table">
            <a:tbl>
              <a:tblPr/>
              <a:tblGrid>
                <a:gridCol w="2031814">
                  <a:extLst>
                    <a:ext uri="{9D8B030D-6E8A-4147-A177-3AD203B41FA5}">
                      <a16:colId xmlns:a16="http://schemas.microsoft.com/office/drawing/2014/main" val="4096411452"/>
                    </a:ext>
                  </a:extLst>
                </a:gridCol>
                <a:gridCol w="2031814">
                  <a:extLst>
                    <a:ext uri="{9D8B030D-6E8A-4147-A177-3AD203B41FA5}">
                      <a16:colId xmlns:a16="http://schemas.microsoft.com/office/drawing/2014/main" val="2548143379"/>
                    </a:ext>
                  </a:extLst>
                </a:gridCol>
                <a:gridCol w="2031814">
                  <a:extLst>
                    <a:ext uri="{9D8B030D-6E8A-4147-A177-3AD203B41FA5}">
                      <a16:colId xmlns:a16="http://schemas.microsoft.com/office/drawing/2014/main" val="3366790681"/>
                    </a:ext>
                  </a:extLst>
                </a:gridCol>
                <a:gridCol w="2031814">
                  <a:extLst>
                    <a:ext uri="{9D8B030D-6E8A-4147-A177-3AD203B41FA5}">
                      <a16:colId xmlns:a16="http://schemas.microsoft.com/office/drawing/2014/main" val="1973278343"/>
                    </a:ext>
                  </a:extLst>
                </a:gridCol>
                <a:gridCol w="2031814">
                  <a:extLst>
                    <a:ext uri="{9D8B030D-6E8A-4147-A177-3AD203B41FA5}">
                      <a16:colId xmlns:a16="http://schemas.microsoft.com/office/drawing/2014/main" val="199808468"/>
                    </a:ext>
                  </a:extLst>
                </a:gridCol>
              </a:tblGrid>
              <a:tr h="2049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35173"/>
                  </a:ext>
                </a:extLst>
              </a:tr>
              <a:tr h="36003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24.01.2024 - 24.01.2024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082626"/>
                  </a:ext>
                </a:extLst>
              </a:tr>
              <a:tr h="2049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767218"/>
                  </a:ext>
                </a:extLst>
              </a:tr>
              <a:tr h="2049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19 027,09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802723"/>
                  </a:ext>
                </a:extLst>
              </a:tr>
              <a:tr h="3600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61 977,90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52901"/>
                  </a:ext>
                </a:extLst>
              </a:tr>
              <a:tr h="2049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81 004,99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4867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88588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064222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300485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726193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183886"/>
                  </a:ext>
                </a:extLst>
              </a:tr>
              <a:tr h="36003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24.01.2024 - 24.01.2024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282278"/>
                  </a:ext>
                </a:extLst>
              </a:tr>
              <a:tr h="2049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55734"/>
                  </a:ext>
                </a:extLst>
              </a:tr>
              <a:tr h="2049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19 027,09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22231"/>
                  </a:ext>
                </a:extLst>
              </a:tr>
              <a:tr h="3600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1 977,90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60229"/>
                  </a:ext>
                </a:extLst>
              </a:tr>
              <a:tr h="2049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21 004,99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03321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348570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217865"/>
                  </a:ext>
                </a:extLst>
              </a:tr>
              <a:tr h="20495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24.01.2024 - 24.01.2024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3894"/>
                  </a:ext>
                </a:extLst>
              </a:tr>
              <a:tr h="2049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98450"/>
                  </a:ext>
                </a:extLst>
              </a:tr>
              <a:tr h="3600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60 000,00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969916"/>
                  </a:ext>
                </a:extLst>
              </a:tr>
              <a:tr h="2049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60 000,00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809139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433949"/>
                  </a:ext>
                </a:extLst>
              </a:tr>
              <a:tr h="204952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7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89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2024-01-25T06:20:58Z</dcterms:created>
  <dcterms:modified xsi:type="dcterms:W3CDTF">2024-01-25T06:25:05Z</dcterms:modified>
</cp:coreProperties>
</file>