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2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7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5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4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7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3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3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4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8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4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9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CA9EC-CF09-4DE0-9901-98AA1B9E548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B605D-C650-47C7-A00B-4B2C1AFA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4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109597"/>
              </p:ext>
            </p:extLst>
          </p:nvPr>
        </p:nvGraphicFramePr>
        <p:xfrm>
          <a:off x="880843" y="201335"/>
          <a:ext cx="10813410" cy="6400811"/>
        </p:xfrm>
        <a:graphic>
          <a:graphicData uri="http://schemas.openxmlformats.org/drawingml/2006/table">
            <a:tbl>
              <a:tblPr/>
              <a:tblGrid>
                <a:gridCol w="2162682">
                  <a:extLst>
                    <a:ext uri="{9D8B030D-6E8A-4147-A177-3AD203B41FA5}">
                      <a16:colId xmlns:a16="http://schemas.microsoft.com/office/drawing/2014/main" val="4123531701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3343812605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2510094409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99621928"/>
                    </a:ext>
                  </a:extLst>
                </a:gridCol>
                <a:gridCol w="2162682">
                  <a:extLst>
                    <a:ext uri="{9D8B030D-6E8A-4147-A177-3AD203B41FA5}">
                      <a16:colId xmlns:a16="http://schemas.microsoft.com/office/drawing/2014/main" val="2071540926"/>
                    </a:ext>
                  </a:extLst>
                </a:gridCol>
              </a:tblGrid>
              <a:tr h="1436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318816"/>
                  </a:ext>
                </a:extLst>
              </a:tr>
              <a:tr h="1971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23.01.2024 - 23.01.2024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87630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71163"/>
                  </a:ext>
                </a:extLst>
              </a:tr>
              <a:tr h="4505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2 032 885,78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22491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43 371,78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1949"/>
                  </a:ext>
                </a:extLst>
              </a:tr>
              <a:tr h="1971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15 065,66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86967"/>
                  </a:ext>
                </a:extLst>
              </a:tr>
              <a:tr h="3660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1 290 166,04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158003"/>
                  </a:ext>
                </a:extLst>
              </a:tr>
              <a:tr h="14361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3 381 489,26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87802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858258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64468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272190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444952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397527"/>
                  </a:ext>
                </a:extLst>
              </a:tr>
              <a:tr h="1971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23.01.2024 - 23.01.2024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869056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411255"/>
                  </a:ext>
                </a:extLst>
              </a:tr>
              <a:tr h="3660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8057"/>
                  </a:ext>
                </a:extLst>
              </a:tr>
              <a:tr h="14361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99359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49117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224492"/>
                  </a:ext>
                </a:extLst>
              </a:tr>
              <a:tr h="1971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23.01.2024 - 23.01.2024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327644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27939"/>
                  </a:ext>
                </a:extLst>
              </a:tr>
              <a:tr h="4505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2 032 885,78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297691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39 820,10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39096"/>
                  </a:ext>
                </a:extLst>
              </a:tr>
              <a:tr h="1971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15 065,66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187887"/>
                  </a:ext>
                </a:extLst>
              </a:tr>
              <a:tr h="3660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1 290 166,04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545151"/>
                  </a:ext>
                </a:extLst>
              </a:tr>
              <a:tr h="14361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3 377 937,58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449471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319344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094147"/>
                  </a:ext>
                </a:extLst>
              </a:tr>
              <a:tr h="14361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23.01.2024 - 23.01.2024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970689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17847"/>
                  </a:ext>
                </a:extLst>
              </a:tr>
              <a:tr h="1436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3 551,68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26716"/>
                  </a:ext>
                </a:extLst>
              </a:tr>
              <a:tr h="14361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3 551,68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35397"/>
                  </a:ext>
                </a:extLst>
              </a:tr>
              <a:tr h="14361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07921"/>
                  </a:ext>
                </a:extLst>
              </a:tr>
              <a:tr h="112639">
                <a:tc gridSpan="5">
                  <a:txBody>
                    <a:bodyPr/>
                    <a:lstStyle/>
                    <a:p>
                      <a:r>
                        <a:rPr lang="en-US" sz="4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479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2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241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2024-01-24T06:29:16Z</dcterms:created>
  <dcterms:modified xsi:type="dcterms:W3CDTF">2024-01-24T06:36:59Z</dcterms:modified>
</cp:coreProperties>
</file>