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2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7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1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6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8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1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1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1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0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3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97D1B-1036-4AFC-9A12-15CBF2FDC2D5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48EA4-CBBD-4833-8782-FF1F5C0C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5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66770"/>
              </p:ext>
            </p:extLst>
          </p:nvPr>
        </p:nvGraphicFramePr>
        <p:xfrm>
          <a:off x="713063" y="511722"/>
          <a:ext cx="10234570" cy="5665242"/>
        </p:xfrm>
        <a:graphic>
          <a:graphicData uri="http://schemas.openxmlformats.org/drawingml/2006/table">
            <a:tbl>
              <a:tblPr/>
              <a:tblGrid>
                <a:gridCol w="2046914">
                  <a:extLst>
                    <a:ext uri="{9D8B030D-6E8A-4147-A177-3AD203B41FA5}">
                      <a16:colId xmlns:a16="http://schemas.microsoft.com/office/drawing/2014/main" val="1064475150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3290545605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889577960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2944006787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3092670052"/>
                    </a:ext>
                  </a:extLst>
                </a:gridCol>
              </a:tblGrid>
              <a:tr h="3237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436236"/>
                  </a:ext>
                </a:extLst>
              </a:tr>
              <a:tr h="56652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17.01.2024 - 17.01.2024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46661"/>
                  </a:ext>
                </a:extLst>
              </a:tr>
              <a:tr h="3237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54576"/>
                  </a:ext>
                </a:extLst>
              </a:tr>
              <a:tr h="3237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2 585,43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671815"/>
                  </a:ext>
                </a:extLst>
              </a:tr>
              <a:tr h="3237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2 585,43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1052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883704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501901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98071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887702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159925"/>
                  </a:ext>
                </a:extLst>
              </a:tr>
              <a:tr h="56652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17.01.2024 - 17.01.2024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264594"/>
                  </a:ext>
                </a:extLst>
              </a:tr>
              <a:tr h="3237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457436"/>
                  </a:ext>
                </a:extLst>
              </a:tr>
              <a:tr h="3237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2 585,43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915154"/>
                  </a:ext>
                </a:extLst>
              </a:tr>
              <a:tr h="3237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2 585,43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69544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55770"/>
                  </a:ext>
                </a:extLst>
              </a:tr>
              <a:tr h="32372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319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99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2024-01-18T06:23:35Z</dcterms:created>
  <dcterms:modified xsi:type="dcterms:W3CDTF">2024-01-18T06:24:39Z</dcterms:modified>
</cp:coreProperties>
</file>