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5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5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9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6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3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8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2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6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5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3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4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92110-A770-4A7D-A930-EFDA0184882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0C012-EDCC-48F8-9693-4CB33F25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6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065297"/>
              </p:ext>
            </p:extLst>
          </p:nvPr>
        </p:nvGraphicFramePr>
        <p:xfrm>
          <a:off x="847287" y="620791"/>
          <a:ext cx="10595295" cy="5639248"/>
        </p:xfrm>
        <a:graphic>
          <a:graphicData uri="http://schemas.openxmlformats.org/drawingml/2006/table">
            <a:tbl>
              <a:tblPr/>
              <a:tblGrid>
                <a:gridCol w="2119059">
                  <a:extLst>
                    <a:ext uri="{9D8B030D-6E8A-4147-A177-3AD203B41FA5}">
                      <a16:colId xmlns:a16="http://schemas.microsoft.com/office/drawing/2014/main" val="386304425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2709074300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3704074745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468385465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3146754350"/>
                    </a:ext>
                  </a:extLst>
                </a:gridCol>
              </a:tblGrid>
              <a:tr h="1658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04155"/>
                  </a:ext>
                </a:extLst>
              </a:tr>
              <a:tr h="29024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16.01.2024 - 16.01.2024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110996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259947"/>
                  </a:ext>
                </a:extLst>
              </a:tr>
              <a:tr h="6634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253,24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314397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7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2 742,61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24559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77467"/>
                  </a:ext>
                </a:extLst>
              </a:tr>
              <a:tr h="16585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9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3 065,85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82071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662960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49987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997611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209485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413030"/>
                  </a:ext>
                </a:extLst>
              </a:tr>
              <a:tr h="29024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16.01.2024 - 16.01.2024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754751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764623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1 992,61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780993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70,00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39965"/>
                  </a:ext>
                </a:extLst>
              </a:tr>
              <a:tr h="16585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2 062,61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569102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0471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176207"/>
                  </a:ext>
                </a:extLst>
              </a:tr>
              <a:tr h="16585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16.01.2024 - 16.01.2024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929215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75045"/>
                  </a:ext>
                </a:extLst>
              </a:tr>
              <a:tr h="6634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253,24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45659"/>
                  </a:ext>
                </a:extLst>
              </a:tr>
              <a:tr h="165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750,00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858214"/>
                  </a:ext>
                </a:extLst>
              </a:tr>
              <a:tr h="16585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1 003,24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394885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284793"/>
                  </a:ext>
                </a:extLst>
              </a:tr>
              <a:tr h="16585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216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40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150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2024-01-17T06:29:56Z</dcterms:created>
  <dcterms:modified xsi:type="dcterms:W3CDTF">2024-01-17T06:42:31Z</dcterms:modified>
</cp:coreProperties>
</file>