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7425-5A82-4244-8024-CA23B2EC89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B659-42D3-4A55-BE91-9E75CA033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36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7425-5A82-4244-8024-CA23B2EC89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B659-42D3-4A55-BE91-9E75CA033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0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7425-5A82-4244-8024-CA23B2EC89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B659-42D3-4A55-BE91-9E75CA033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19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7425-5A82-4244-8024-CA23B2EC89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B659-42D3-4A55-BE91-9E75CA033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40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7425-5A82-4244-8024-CA23B2EC89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B659-42D3-4A55-BE91-9E75CA033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14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7425-5A82-4244-8024-CA23B2EC89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B659-42D3-4A55-BE91-9E75CA033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54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7425-5A82-4244-8024-CA23B2EC89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B659-42D3-4A55-BE91-9E75CA033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7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7425-5A82-4244-8024-CA23B2EC89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B659-42D3-4A55-BE91-9E75CA033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8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7425-5A82-4244-8024-CA23B2EC89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B659-42D3-4A55-BE91-9E75CA033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5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7425-5A82-4244-8024-CA23B2EC89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B659-42D3-4A55-BE91-9E75CA033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26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27425-5A82-4244-8024-CA23B2EC89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EB659-42D3-4A55-BE91-9E75CA033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1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27425-5A82-4244-8024-CA23B2EC89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EB659-42D3-4A55-BE91-9E75CA033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3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96044"/>
              </p:ext>
            </p:extLst>
          </p:nvPr>
        </p:nvGraphicFramePr>
        <p:xfrm>
          <a:off x="973125" y="679498"/>
          <a:ext cx="10293290" cy="5512156"/>
        </p:xfrm>
        <a:graphic>
          <a:graphicData uri="http://schemas.openxmlformats.org/drawingml/2006/table">
            <a:tbl>
              <a:tblPr/>
              <a:tblGrid>
                <a:gridCol w="2058658">
                  <a:extLst>
                    <a:ext uri="{9D8B030D-6E8A-4147-A177-3AD203B41FA5}">
                      <a16:colId xmlns:a16="http://schemas.microsoft.com/office/drawing/2014/main" val="1231214394"/>
                    </a:ext>
                  </a:extLst>
                </a:gridCol>
                <a:gridCol w="2058658">
                  <a:extLst>
                    <a:ext uri="{9D8B030D-6E8A-4147-A177-3AD203B41FA5}">
                      <a16:colId xmlns:a16="http://schemas.microsoft.com/office/drawing/2014/main" val="4249919085"/>
                    </a:ext>
                  </a:extLst>
                </a:gridCol>
                <a:gridCol w="2058658">
                  <a:extLst>
                    <a:ext uri="{9D8B030D-6E8A-4147-A177-3AD203B41FA5}">
                      <a16:colId xmlns:a16="http://schemas.microsoft.com/office/drawing/2014/main" val="2883813729"/>
                    </a:ext>
                  </a:extLst>
                </a:gridCol>
                <a:gridCol w="2058658">
                  <a:extLst>
                    <a:ext uri="{9D8B030D-6E8A-4147-A177-3AD203B41FA5}">
                      <a16:colId xmlns:a16="http://schemas.microsoft.com/office/drawing/2014/main" val="3244919793"/>
                    </a:ext>
                  </a:extLst>
                </a:gridCol>
                <a:gridCol w="2058658">
                  <a:extLst>
                    <a:ext uri="{9D8B030D-6E8A-4147-A177-3AD203B41FA5}">
                      <a16:colId xmlns:a16="http://schemas.microsoft.com/office/drawing/2014/main" val="4235791839"/>
                    </a:ext>
                  </a:extLst>
                </a:gridCol>
              </a:tblGrid>
              <a:tr h="2041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719863"/>
                  </a:ext>
                </a:extLst>
              </a:tr>
              <a:tr h="357514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15.01.2024 - 15.01.2024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128789"/>
                  </a:ext>
                </a:extLst>
              </a:tr>
              <a:tr h="20410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427225"/>
                  </a:ext>
                </a:extLst>
              </a:tr>
              <a:tr h="20410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17 712,75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885072"/>
                  </a:ext>
                </a:extLst>
              </a:tr>
              <a:tr h="3575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779349"/>
                  </a:ext>
                </a:extLst>
              </a:tr>
              <a:tr h="20410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17 792,75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822480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366315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386799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119090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334460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885676"/>
                  </a:ext>
                </a:extLst>
              </a:tr>
              <a:tr h="357514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15.01.2024 - 15.01.2024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818870"/>
                  </a:ext>
                </a:extLst>
              </a:tr>
              <a:tr h="20410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503464"/>
                  </a:ext>
                </a:extLst>
              </a:tr>
              <a:tr h="20410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2 906,57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53392"/>
                  </a:ext>
                </a:extLst>
              </a:tr>
              <a:tr h="35751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292200"/>
                  </a:ext>
                </a:extLst>
              </a:tr>
              <a:tr h="20410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2 986,57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335076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445741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410778"/>
                  </a:ext>
                </a:extLst>
              </a:tr>
              <a:tr h="204105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БАИ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15.01.2024 - 15.01.2024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23415"/>
                  </a:ext>
                </a:extLst>
              </a:tr>
              <a:tr h="20410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760030"/>
                  </a:ext>
                </a:extLst>
              </a:tr>
              <a:tr h="20410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14 806,18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906495"/>
                  </a:ext>
                </a:extLst>
              </a:tr>
              <a:tr h="20410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14 806,18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25305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698987"/>
                  </a:ext>
                </a:extLst>
              </a:tr>
              <a:tr h="204105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4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11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964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2024-01-16T06:28:30Z</dcterms:created>
  <dcterms:modified xsi:type="dcterms:W3CDTF">2024-01-16T06:29:53Z</dcterms:modified>
</cp:coreProperties>
</file>