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9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2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2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7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6B6E9-F675-4C6F-937F-B173E46BDD19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EB90-711C-4511-BBA3-8DF7ABD8A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7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18694"/>
              </p:ext>
            </p:extLst>
          </p:nvPr>
        </p:nvGraphicFramePr>
        <p:xfrm>
          <a:off x="620783" y="494949"/>
          <a:ext cx="10813410" cy="5682022"/>
        </p:xfrm>
        <a:graphic>
          <a:graphicData uri="http://schemas.openxmlformats.org/drawingml/2006/table">
            <a:tbl>
              <a:tblPr/>
              <a:tblGrid>
                <a:gridCol w="2162682">
                  <a:extLst>
                    <a:ext uri="{9D8B030D-6E8A-4147-A177-3AD203B41FA5}">
                      <a16:colId xmlns:a16="http://schemas.microsoft.com/office/drawing/2014/main" val="18272041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153670086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2653224938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270054999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2849622573"/>
                    </a:ext>
                  </a:extLst>
                </a:gridCol>
              </a:tblGrid>
              <a:tr h="1862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562503"/>
                  </a:ext>
                </a:extLst>
              </a:tr>
              <a:tr h="32601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11.01.2024 - 11.01.2024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13819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583719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10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6 782,79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701159"/>
                  </a:ext>
                </a:extLst>
              </a:tr>
              <a:tr h="3260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37 801,93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889758"/>
                  </a:ext>
                </a:extLst>
              </a:tr>
              <a:tr h="3260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18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3 493,00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73081"/>
                  </a:ext>
                </a:extLst>
              </a:tr>
              <a:tr h="18629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48 077,72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56365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813846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131841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468659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560225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283137"/>
                  </a:ext>
                </a:extLst>
              </a:tr>
              <a:tr h="32601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11.01.2024 - 11.01.2024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06480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459705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2 074,56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992633"/>
                  </a:ext>
                </a:extLst>
              </a:tr>
              <a:tr h="3260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3 493,00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741266"/>
                  </a:ext>
                </a:extLst>
              </a:tr>
              <a:tr h="18629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5 567,56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123089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328833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467938"/>
                  </a:ext>
                </a:extLst>
              </a:tr>
              <a:tr h="18629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11.01.2024 - 11.01.2024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891617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667723"/>
                  </a:ext>
                </a:extLst>
              </a:tr>
              <a:tr h="18629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4 708,23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77717"/>
                  </a:ext>
                </a:extLst>
              </a:tr>
              <a:tr h="3260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37 801,93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24753"/>
                  </a:ext>
                </a:extLst>
              </a:tr>
              <a:tr h="18629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42 510,16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967781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945349"/>
                  </a:ext>
                </a:extLst>
              </a:tr>
              <a:tr h="186296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3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59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2024-01-12T06:25:31Z</dcterms:created>
  <dcterms:modified xsi:type="dcterms:W3CDTF">2024-01-12T06:29:55Z</dcterms:modified>
</cp:coreProperties>
</file>