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7BDD0-20A7-4D4E-A3FF-06D467007BB9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639F-5025-4E2F-ACE6-3F5C482C6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422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7BDD0-20A7-4D4E-A3FF-06D467007BB9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639F-5025-4E2F-ACE6-3F5C482C6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14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7BDD0-20A7-4D4E-A3FF-06D467007BB9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639F-5025-4E2F-ACE6-3F5C482C6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40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7BDD0-20A7-4D4E-A3FF-06D467007BB9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639F-5025-4E2F-ACE6-3F5C482C6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671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7BDD0-20A7-4D4E-A3FF-06D467007BB9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639F-5025-4E2F-ACE6-3F5C482C6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137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7BDD0-20A7-4D4E-A3FF-06D467007BB9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639F-5025-4E2F-ACE6-3F5C482C6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825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7BDD0-20A7-4D4E-A3FF-06D467007BB9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639F-5025-4E2F-ACE6-3F5C482C6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21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7BDD0-20A7-4D4E-A3FF-06D467007BB9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639F-5025-4E2F-ACE6-3F5C482C6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6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7BDD0-20A7-4D4E-A3FF-06D467007BB9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639F-5025-4E2F-ACE6-3F5C482C6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849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7BDD0-20A7-4D4E-A3FF-06D467007BB9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639F-5025-4E2F-ACE6-3F5C482C6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716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7BDD0-20A7-4D4E-A3FF-06D467007BB9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639F-5025-4E2F-ACE6-3F5C482C6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71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7BDD0-20A7-4D4E-A3FF-06D467007BB9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4639F-5025-4E2F-ACE6-3F5C482C6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29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587737"/>
              </p:ext>
            </p:extLst>
          </p:nvPr>
        </p:nvGraphicFramePr>
        <p:xfrm>
          <a:off x="780174" y="629174"/>
          <a:ext cx="10771465" cy="5519864"/>
        </p:xfrm>
        <a:graphic>
          <a:graphicData uri="http://schemas.openxmlformats.org/drawingml/2006/table">
            <a:tbl>
              <a:tblPr/>
              <a:tblGrid>
                <a:gridCol w="2154293">
                  <a:extLst>
                    <a:ext uri="{9D8B030D-6E8A-4147-A177-3AD203B41FA5}">
                      <a16:colId xmlns:a16="http://schemas.microsoft.com/office/drawing/2014/main" val="526844970"/>
                    </a:ext>
                  </a:extLst>
                </a:gridCol>
                <a:gridCol w="2154293">
                  <a:extLst>
                    <a:ext uri="{9D8B030D-6E8A-4147-A177-3AD203B41FA5}">
                      <a16:colId xmlns:a16="http://schemas.microsoft.com/office/drawing/2014/main" val="4100199052"/>
                    </a:ext>
                  </a:extLst>
                </a:gridCol>
                <a:gridCol w="2154293">
                  <a:extLst>
                    <a:ext uri="{9D8B030D-6E8A-4147-A177-3AD203B41FA5}">
                      <a16:colId xmlns:a16="http://schemas.microsoft.com/office/drawing/2014/main" val="2695905017"/>
                    </a:ext>
                  </a:extLst>
                </a:gridCol>
                <a:gridCol w="2154293">
                  <a:extLst>
                    <a:ext uri="{9D8B030D-6E8A-4147-A177-3AD203B41FA5}">
                      <a16:colId xmlns:a16="http://schemas.microsoft.com/office/drawing/2014/main" val="1854937843"/>
                    </a:ext>
                  </a:extLst>
                </a:gridCol>
                <a:gridCol w="2154293">
                  <a:extLst>
                    <a:ext uri="{9D8B030D-6E8A-4147-A177-3AD203B41FA5}">
                      <a16:colId xmlns:a16="http://schemas.microsoft.com/office/drawing/2014/main" val="4101515459"/>
                    </a:ext>
                  </a:extLst>
                </a:gridCol>
              </a:tblGrid>
              <a:tr h="32954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268561"/>
                  </a:ext>
                </a:extLst>
              </a:tr>
              <a:tr h="576704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10.01.2024 - 10.01.2024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362325"/>
                  </a:ext>
                </a:extLst>
              </a:tr>
              <a:tr h="329544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676161"/>
                  </a:ext>
                </a:extLst>
              </a:tr>
              <a:tr h="32954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14 597,07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276808"/>
                  </a:ext>
                </a:extLst>
              </a:tr>
              <a:tr h="329544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14 597,07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161767"/>
                  </a:ext>
                </a:extLst>
              </a:tr>
              <a:tr h="32954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43571"/>
                  </a:ext>
                </a:extLst>
              </a:tr>
              <a:tr h="32954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98781"/>
                  </a:ext>
                </a:extLst>
              </a:tr>
              <a:tr h="32954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566316"/>
                  </a:ext>
                </a:extLst>
              </a:tr>
              <a:tr h="32954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67032"/>
                  </a:ext>
                </a:extLst>
              </a:tr>
              <a:tr h="32954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037120"/>
                  </a:ext>
                </a:extLst>
              </a:tr>
              <a:tr h="329544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ИАНМСП ( </a:t>
                      </a:r>
                      <a:r>
                        <a:rPr lang="bg-BG" sz="1000" dirty="0" smtClean="0">
                          <a:effectLst/>
                        </a:rPr>
                        <a:t>074 </a:t>
                      </a:r>
                      <a:r>
                        <a:rPr lang="bg-BG" sz="1000" dirty="0">
                          <a:effectLst/>
                        </a:rPr>
                        <a:t>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10.01.2024 - 10.01.2024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440060"/>
                  </a:ext>
                </a:extLst>
              </a:tr>
              <a:tr h="329544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112945"/>
                  </a:ext>
                </a:extLst>
              </a:tr>
              <a:tr h="32954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14 597,07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58543"/>
                  </a:ext>
                </a:extLst>
              </a:tr>
              <a:tr h="329544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14 597,07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60975"/>
                  </a:ext>
                </a:extLst>
              </a:tr>
              <a:tr h="32954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030010"/>
                  </a:ext>
                </a:extLst>
              </a:tr>
              <a:tr h="32954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747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088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65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2024-01-11T06:25:49Z</dcterms:created>
  <dcterms:modified xsi:type="dcterms:W3CDTF">2024-01-11T06:29:36Z</dcterms:modified>
</cp:coreProperties>
</file>