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0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3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9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7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3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1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2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4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798AF-A4F9-4068-9CE3-17786E2F68B2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5A101-5812-446F-867B-9FD5727E4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6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056644"/>
              </p:ext>
            </p:extLst>
          </p:nvPr>
        </p:nvGraphicFramePr>
        <p:xfrm>
          <a:off x="402670" y="251663"/>
          <a:ext cx="11459365" cy="6358858"/>
        </p:xfrm>
        <a:graphic>
          <a:graphicData uri="http://schemas.openxmlformats.org/drawingml/2006/table">
            <a:tbl>
              <a:tblPr/>
              <a:tblGrid>
                <a:gridCol w="2291873">
                  <a:extLst>
                    <a:ext uri="{9D8B030D-6E8A-4147-A177-3AD203B41FA5}">
                      <a16:colId xmlns:a16="http://schemas.microsoft.com/office/drawing/2014/main" val="1500864315"/>
                    </a:ext>
                  </a:extLst>
                </a:gridCol>
                <a:gridCol w="2291873">
                  <a:extLst>
                    <a:ext uri="{9D8B030D-6E8A-4147-A177-3AD203B41FA5}">
                      <a16:colId xmlns:a16="http://schemas.microsoft.com/office/drawing/2014/main" val="1351395396"/>
                    </a:ext>
                  </a:extLst>
                </a:gridCol>
                <a:gridCol w="2291873">
                  <a:extLst>
                    <a:ext uri="{9D8B030D-6E8A-4147-A177-3AD203B41FA5}">
                      <a16:colId xmlns:a16="http://schemas.microsoft.com/office/drawing/2014/main" val="3201352987"/>
                    </a:ext>
                  </a:extLst>
                </a:gridCol>
                <a:gridCol w="2291873">
                  <a:extLst>
                    <a:ext uri="{9D8B030D-6E8A-4147-A177-3AD203B41FA5}">
                      <a16:colId xmlns:a16="http://schemas.microsoft.com/office/drawing/2014/main" val="726189983"/>
                    </a:ext>
                  </a:extLst>
                </a:gridCol>
                <a:gridCol w="2291873">
                  <a:extLst>
                    <a:ext uri="{9D8B030D-6E8A-4147-A177-3AD203B41FA5}">
                      <a16:colId xmlns:a16="http://schemas.microsoft.com/office/drawing/2014/main" val="4113410966"/>
                    </a:ext>
                  </a:extLst>
                </a:gridCol>
              </a:tblGrid>
              <a:tr h="1659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127229"/>
                  </a:ext>
                </a:extLst>
              </a:tr>
              <a:tr h="26302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09.01.2024 - 09.01.2024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29644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07220"/>
                  </a:ext>
                </a:extLst>
              </a:tr>
              <a:tr h="7178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52 925,00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3012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3 749,95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413047"/>
                  </a:ext>
                </a:extLst>
              </a:tr>
              <a:tr h="2630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385606"/>
                  </a:ext>
                </a:extLst>
              </a:tr>
              <a:tr h="16595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56 874,95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652371"/>
                  </a:ext>
                </a:extLst>
              </a:tr>
              <a:tr h="16595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114111"/>
                  </a:ext>
                </a:extLst>
              </a:tr>
              <a:tr h="16595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969894"/>
                  </a:ext>
                </a:extLst>
              </a:tr>
              <a:tr h="16595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788223"/>
                  </a:ext>
                </a:extLst>
              </a:tr>
              <a:tr h="16595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915245"/>
                  </a:ext>
                </a:extLst>
              </a:tr>
              <a:tr h="1659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536256"/>
                  </a:ext>
                </a:extLst>
              </a:tr>
              <a:tr h="26302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09.01.2024 - 09.01.2024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368108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343804"/>
                  </a:ext>
                </a:extLst>
              </a:tr>
              <a:tr h="7178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49 905,00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878934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3 749,95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78486"/>
                  </a:ext>
                </a:extLst>
              </a:tr>
              <a:tr h="2630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774557"/>
                  </a:ext>
                </a:extLst>
              </a:tr>
              <a:tr h="16595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53 854,95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639813"/>
                  </a:ext>
                </a:extLst>
              </a:tr>
              <a:tr h="165955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664550"/>
                  </a:ext>
                </a:extLst>
              </a:tr>
              <a:tr h="16595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098240"/>
                  </a:ext>
                </a:extLst>
              </a:tr>
              <a:tr h="16595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09.01.2024 - 09.01.2024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177623"/>
                  </a:ext>
                </a:extLst>
              </a:tr>
              <a:tr h="16595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466271"/>
                  </a:ext>
                </a:extLst>
              </a:tr>
              <a:tr h="71787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3 020,00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739539"/>
                  </a:ext>
                </a:extLst>
              </a:tr>
              <a:tr h="16595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3 020,00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982643"/>
                  </a:ext>
                </a:extLst>
              </a:tr>
              <a:tr h="16595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015024"/>
                  </a:ext>
                </a:extLst>
              </a:tr>
              <a:tr h="16595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562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235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2024-01-10T06:20:34Z</dcterms:created>
  <dcterms:modified xsi:type="dcterms:W3CDTF">2024-01-10T06:22:03Z</dcterms:modified>
</cp:coreProperties>
</file>