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5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8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5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4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6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3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0241-B674-4C06-8EF6-77E28B0AEAF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17E74-BDB2-4482-99DE-B121368A1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2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293301"/>
              </p:ext>
            </p:extLst>
          </p:nvPr>
        </p:nvGraphicFramePr>
        <p:xfrm>
          <a:off x="796955" y="520116"/>
          <a:ext cx="10788240" cy="5709569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3251681707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13328415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5200927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627639616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2230604484"/>
                    </a:ext>
                  </a:extLst>
                </a:gridCol>
              </a:tblGrid>
              <a:tr h="1550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470155"/>
                  </a:ext>
                </a:extLst>
              </a:tr>
              <a:tr h="27220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08.01.2024 - 08.01.2024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664936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608152"/>
                  </a:ext>
                </a:extLst>
              </a:tr>
              <a:tr h="6236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1 174,42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07561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844,43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09150"/>
                  </a:ext>
                </a:extLst>
              </a:tr>
              <a:tr h="2722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178 951,99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301021"/>
                  </a:ext>
                </a:extLst>
              </a:tr>
              <a:tr h="15506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180 970,84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93760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086820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734206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32923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28495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36213"/>
                  </a:ext>
                </a:extLst>
              </a:tr>
              <a:tr h="27220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08.01.2024 - 08.01.2024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875585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36158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17,85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64490"/>
                  </a:ext>
                </a:extLst>
              </a:tr>
              <a:tr h="2722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8 951,99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623780"/>
                  </a:ext>
                </a:extLst>
              </a:tr>
              <a:tr h="15506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8 969,84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435141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26680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489874"/>
                  </a:ext>
                </a:extLst>
              </a:tr>
              <a:tr h="155063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08.01.2024 - 08.01.2024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508341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13267"/>
                  </a:ext>
                </a:extLst>
              </a:tr>
              <a:tr h="62363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1 174,42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38375"/>
                  </a:ext>
                </a:extLst>
              </a:tr>
              <a:tr h="1550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826,58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20298"/>
                  </a:ext>
                </a:extLst>
              </a:tr>
              <a:tr h="27220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170 000,00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107565"/>
                  </a:ext>
                </a:extLst>
              </a:tr>
              <a:tr h="15506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172 001,00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117561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19982"/>
                  </a:ext>
                </a:extLst>
              </a:tr>
              <a:tr h="1550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C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532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80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2024-01-09T06:38:46Z</dcterms:created>
  <dcterms:modified xsi:type="dcterms:W3CDTF">2024-01-09T06:40:23Z</dcterms:modified>
</cp:coreProperties>
</file>