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1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2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0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3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6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1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8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7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4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3064D-3538-41AE-82F0-1BA5AE6B4E9C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0C92B-8CBC-454F-9F15-B1D24CA16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2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326280"/>
              </p:ext>
            </p:extLst>
          </p:nvPr>
        </p:nvGraphicFramePr>
        <p:xfrm>
          <a:off x="1400963" y="838901"/>
          <a:ext cx="9454390" cy="5310137"/>
        </p:xfrm>
        <a:graphic>
          <a:graphicData uri="http://schemas.openxmlformats.org/drawingml/2006/table">
            <a:tbl>
              <a:tblPr/>
              <a:tblGrid>
                <a:gridCol w="1890878">
                  <a:extLst>
                    <a:ext uri="{9D8B030D-6E8A-4147-A177-3AD203B41FA5}">
                      <a16:colId xmlns:a16="http://schemas.microsoft.com/office/drawing/2014/main" val="1976429484"/>
                    </a:ext>
                  </a:extLst>
                </a:gridCol>
                <a:gridCol w="1890878">
                  <a:extLst>
                    <a:ext uri="{9D8B030D-6E8A-4147-A177-3AD203B41FA5}">
                      <a16:colId xmlns:a16="http://schemas.microsoft.com/office/drawing/2014/main" val="1934073389"/>
                    </a:ext>
                  </a:extLst>
                </a:gridCol>
                <a:gridCol w="1890878">
                  <a:extLst>
                    <a:ext uri="{9D8B030D-6E8A-4147-A177-3AD203B41FA5}">
                      <a16:colId xmlns:a16="http://schemas.microsoft.com/office/drawing/2014/main" val="1108518"/>
                    </a:ext>
                  </a:extLst>
                </a:gridCol>
                <a:gridCol w="1890878">
                  <a:extLst>
                    <a:ext uri="{9D8B030D-6E8A-4147-A177-3AD203B41FA5}">
                      <a16:colId xmlns:a16="http://schemas.microsoft.com/office/drawing/2014/main" val="4130818972"/>
                    </a:ext>
                  </a:extLst>
                </a:gridCol>
                <a:gridCol w="1890878">
                  <a:extLst>
                    <a:ext uri="{9D8B030D-6E8A-4147-A177-3AD203B41FA5}">
                      <a16:colId xmlns:a16="http://schemas.microsoft.com/office/drawing/2014/main" val="1714787739"/>
                    </a:ext>
                  </a:extLst>
                </a:gridCol>
              </a:tblGrid>
              <a:tr h="3170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570745"/>
                  </a:ext>
                </a:extLst>
              </a:tr>
              <a:tr h="55479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04.01.2024 - 04.01.2024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81728"/>
                  </a:ext>
                </a:extLst>
              </a:tr>
              <a:tr h="3170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45114"/>
                  </a:ext>
                </a:extLst>
              </a:tr>
              <a:tr h="3170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029585"/>
                  </a:ext>
                </a:extLst>
              </a:tr>
              <a:tr h="3170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795969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7005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69943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734606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363118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08649"/>
                  </a:ext>
                </a:extLst>
              </a:tr>
              <a:tr h="3170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04.01.2024 - 04.01.2024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960721"/>
                  </a:ext>
                </a:extLst>
              </a:tr>
              <a:tr h="3170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39923"/>
                  </a:ext>
                </a:extLst>
              </a:tr>
              <a:tr h="3170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024119"/>
                  </a:ext>
                </a:extLst>
              </a:tr>
              <a:tr h="3170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30 000,00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317528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417988"/>
                  </a:ext>
                </a:extLst>
              </a:tr>
              <a:tr h="3170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405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7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2024-01-05T06:16:43Z</dcterms:created>
  <dcterms:modified xsi:type="dcterms:W3CDTF">2024-01-05T06:21:00Z</dcterms:modified>
</cp:coreProperties>
</file>