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3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2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4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5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1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2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29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572E0-16CA-45F6-B5E1-3CF255A7455A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A9118-3E4E-4BBA-9E25-EDDC95365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1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859048"/>
              </p:ext>
            </p:extLst>
          </p:nvPr>
        </p:nvGraphicFramePr>
        <p:xfrm>
          <a:off x="880845" y="721452"/>
          <a:ext cx="10268125" cy="5470192"/>
        </p:xfrm>
        <a:graphic>
          <a:graphicData uri="http://schemas.openxmlformats.org/drawingml/2006/table">
            <a:tbl>
              <a:tblPr/>
              <a:tblGrid>
                <a:gridCol w="2053625">
                  <a:extLst>
                    <a:ext uri="{9D8B030D-6E8A-4147-A177-3AD203B41FA5}">
                      <a16:colId xmlns:a16="http://schemas.microsoft.com/office/drawing/2014/main" val="1676763549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862036108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2521217186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1519418915"/>
                    </a:ext>
                  </a:extLst>
                </a:gridCol>
                <a:gridCol w="2053625">
                  <a:extLst>
                    <a:ext uri="{9D8B030D-6E8A-4147-A177-3AD203B41FA5}">
                      <a16:colId xmlns:a16="http://schemas.microsoft.com/office/drawing/2014/main" val="1403033873"/>
                    </a:ext>
                  </a:extLst>
                </a:gridCol>
              </a:tblGrid>
              <a:tr h="2025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565677"/>
                  </a:ext>
                </a:extLst>
              </a:tr>
              <a:tr h="35479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19.12.2023 - 19.12.2023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156322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943639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33 456,63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06511"/>
                  </a:ext>
                </a:extLst>
              </a:tr>
              <a:tr h="35479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71 041,98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011681"/>
                  </a:ext>
                </a:extLst>
              </a:tr>
              <a:tr h="20255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104 498,61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04106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49560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065287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769318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276389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94707"/>
                  </a:ext>
                </a:extLst>
              </a:tr>
              <a:tr h="354793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19.12.2023 - 19.12.2023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01513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159494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8 519,25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971388"/>
                  </a:ext>
                </a:extLst>
              </a:tr>
              <a:tr h="35479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71 041,98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93139"/>
                  </a:ext>
                </a:extLst>
              </a:tr>
              <a:tr h="20255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79 561,23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880174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948793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16255"/>
                  </a:ext>
                </a:extLst>
              </a:tr>
              <a:tr h="20255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19.12.2023 - 19.12.2023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94436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71948"/>
                  </a:ext>
                </a:extLst>
              </a:tr>
              <a:tr h="20255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24 937,38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090155"/>
                  </a:ext>
                </a:extLst>
              </a:tr>
              <a:tr h="20255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24 937,38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713076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401793"/>
                  </a:ext>
                </a:extLst>
              </a:tr>
              <a:tr h="20255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075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624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2023-12-20T06:23:00Z</dcterms:created>
  <dcterms:modified xsi:type="dcterms:W3CDTF">2023-12-20T06:23:54Z</dcterms:modified>
</cp:coreProperties>
</file>