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2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2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1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9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7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2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5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5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8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8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3882-29AC-4081-AAAD-C08FCD9BA729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63313-2C73-44DE-A724-7622082D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4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09836"/>
              </p:ext>
            </p:extLst>
          </p:nvPr>
        </p:nvGraphicFramePr>
        <p:xfrm>
          <a:off x="637563" y="402675"/>
          <a:ext cx="11006355" cy="6149134"/>
        </p:xfrm>
        <a:graphic>
          <a:graphicData uri="http://schemas.openxmlformats.org/drawingml/2006/table">
            <a:tbl>
              <a:tblPr/>
              <a:tblGrid>
                <a:gridCol w="2201271">
                  <a:extLst>
                    <a:ext uri="{9D8B030D-6E8A-4147-A177-3AD203B41FA5}">
                      <a16:colId xmlns:a16="http://schemas.microsoft.com/office/drawing/2014/main" val="4148951088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3057758618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2043378594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2954990508"/>
                    </a:ext>
                  </a:extLst>
                </a:gridCol>
                <a:gridCol w="2201271">
                  <a:extLst>
                    <a:ext uri="{9D8B030D-6E8A-4147-A177-3AD203B41FA5}">
                      <a16:colId xmlns:a16="http://schemas.microsoft.com/office/drawing/2014/main" val="122247207"/>
                    </a:ext>
                  </a:extLst>
                </a:gridCol>
              </a:tblGrid>
              <a:tr h="1981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277876"/>
                  </a:ext>
                </a:extLst>
              </a:tr>
              <a:tr h="34728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15.12.2023 - 15.12.2023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3108"/>
                  </a:ext>
                </a:extLst>
              </a:tr>
              <a:tr h="19816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56906"/>
                  </a:ext>
                </a:extLst>
              </a:tr>
              <a:tr h="6455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212 579,16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66433"/>
                  </a:ext>
                </a:extLst>
              </a:tr>
              <a:tr h="19816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212 579,16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28054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58255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562725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40090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472926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200771"/>
                  </a:ext>
                </a:extLst>
              </a:tr>
              <a:tr h="34728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15.12.2023 - 15.12.2023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890758"/>
                  </a:ext>
                </a:extLst>
              </a:tr>
              <a:tr h="19816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78200"/>
                  </a:ext>
                </a:extLst>
              </a:tr>
              <a:tr h="6455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562"/>
                  </a:ext>
                </a:extLst>
              </a:tr>
              <a:tr h="19816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39577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589788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512802"/>
                  </a:ext>
                </a:extLst>
              </a:tr>
              <a:tr h="34728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15.12.2023 - 15.12.2023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007"/>
                  </a:ext>
                </a:extLst>
              </a:tr>
              <a:tr h="19816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66302"/>
                  </a:ext>
                </a:extLst>
              </a:tr>
              <a:tr h="6455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212 579,16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783615"/>
                  </a:ext>
                </a:extLst>
              </a:tr>
              <a:tr h="19816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212 579,16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997382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903308"/>
                  </a:ext>
                </a:extLst>
              </a:tr>
              <a:tr h="19816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96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131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2023-12-18T06:32:39Z</dcterms:created>
  <dcterms:modified xsi:type="dcterms:W3CDTF">2023-12-18T06:37:57Z</dcterms:modified>
</cp:coreProperties>
</file>