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9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6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4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1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1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0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1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6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6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2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1164-9705-4322-BDC5-983C27D6C7A8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2BF79-B43D-43A9-BD9A-D4AA006E1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9461"/>
              </p:ext>
            </p:extLst>
          </p:nvPr>
        </p:nvGraphicFramePr>
        <p:xfrm>
          <a:off x="906010" y="587229"/>
          <a:ext cx="10444295" cy="5589732"/>
        </p:xfrm>
        <a:graphic>
          <a:graphicData uri="http://schemas.openxmlformats.org/drawingml/2006/table">
            <a:tbl>
              <a:tblPr/>
              <a:tblGrid>
                <a:gridCol w="2088859">
                  <a:extLst>
                    <a:ext uri="{9D8B030D-6E8A-4147-A177-3AD203B41FA5}">
                      <a16:colId xmlns:a16="http://schemas.microsoft.com/office/drawing/2014/main" val="3971203401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2644182001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317083939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75015932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762609803"/>
                    </a:ext>
                  </a:extLst>
                </a:gridCol>
              </a:tblGrid>
              <a:tr h="2661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47947"/>
                  </a:ext>
                </a:extLst>
              </a:tr>
              <a:tr h="4658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13.12.2023 - 13.12.2023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77258"/>
                  </a:ext>
                </a:extLst>
              </a:tr>
              <a:tr h="2661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80713"/>
                  </a:ext>
                </a:extLst>
              </a:tr>
              <a:tr h="2661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35 632,70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88209"/>
                  </a:ext>
                </a:extLst>
              </a:tr>
              <a:tr h="4658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16 741,80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552095"/>
                  </a:ext>
                </a:extLst>
              </a:tr>
              <a:tr h="26617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52 374,50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25360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947781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581064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912022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702323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3990"/>
                  </a:ext>
                </a:extLst>
              </a:tr>
              <a:tr h="4658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13.12.2023 - 13.12.2023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252957"/>
                  </a:ext>
                </a:extLst>
              </a:tr>
              <a:tr h="2661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409463"/>
                  </a:ext>
                </a:extLst>
              </a:tr>
              <a:tr h="2661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35 632,70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276178"/>
                  </a:ext>
                </a:extLst>
              </a:tr>
              <a:tr h="4658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16 741,80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156785"/>
                  </a:ext>
                </a:extLst>
              </a:tr>
              <a:tr h="26617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52 374,50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317609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248718"/>
                  </a:ext>
                </a:extLst>
              </a:tr>
              <a:tr h="266178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247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98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2023-12-14T06:41:04Z</dcterms:created>
  <dcterms:modified xsi:type="dcterms:W3CDTF">2023-12-14T06:42:07Z</dcterms:modified>
</cp:coreProperties>
</file>