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274E-619A-4A7A-B1F6-A55759A52180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11DE6-9004-411B-A5CA-16E40F784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736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274E-619A-4A7A-B1F6-A55759A52180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11DE6-9004-411B-A5CA-16E40F784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777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274E-619A-4A7A-B1F6-A55759A52180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11DE6-9004-411B-A5CA-16E40F784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664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274E-619A-4A7A-B1F6-A55759A52180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11DE6-9004-411B-A5CA-16E40F784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394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274E-619A-4A7A-B1F6-A55759A52180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11DE6-9004-411B-A5CA-16E40F784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714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274E-619A-4A7A-B1F6-A55759A52180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11DE6-9004-411B-A5CA-16E40F784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034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274E-619A-4A7A-B1F6-A55759A52180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11DE6-9004-411B-A5CA-16E40F784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463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274E-619A-4A7A-B1F6-A55759A52180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11DE6-9004-411B-A5CA-16E40F784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311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274E-619A-4A7A-B1F6-A55759A52180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11DE6-9004-411B-A5CA-16E40F784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503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274E-619A-4A7A-B1F6-A55759A52180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11DE6-9004-411B-A5CA-16E40F784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530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274E-619A-4A7A-B1F6-A55759A52180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11DE6-9004-411B-A5CA-16E40F784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84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1274E-619A-4A7A-B1F6-A55759A52180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11DE6-9004-411B-A5CA-16E40F784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503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077636"/>
              </p:ext>
            </p:extLst>
          </p:nvPr>
        </p:nvGraphicFramePr>
        <p:xfrm>
          <a:off x="771787" y="318796"/>
          <a:ext cx="10922465" cy="6220808"/>
        </p:xfrm>
        <a:graphic>
          <a:graphicData uri="http://schemas.openxmlformats.org/drawingml/2006/table">
            <a:tbl>
              <a:tblPr/>
              <a:tblGrid>
                <a:gridCol w="2184493">
                  <a:extLst>
                    <a:ext uri="{9D8B030D-6E8A-4147-A177-3AD203B41FA5}">
                      <a16:colId xmlns:a16="http://schemas.microsoft.com/office/drawing/2014/main" val="2532984665"/>
                    </a:ext>
                  </a:extLst>
                </a:gridCol>
                <a:gridCol w="2184493">
                  <a:extLst>
                    <a:ext uri="{9D8B030D-6E8A-4147-A177-3AD203B41FA5}">
                      <a16:colId xmlns:a16="http://schemas.microsoft.com/office/drawing/2014/main" val="390772551"/>
                    </a:ext>
                  </a:extLst>
                </a:gridCol>
                <a:gridCol w="2184493">
                  <a:extLst>
                    <a:ext uri="{9D8B030D-6E8A-4147-A177-3AD203B41FA5}">
                      <a16:colId xmlns:a16="http://schemas.microsoft.com/office/drawing/2014/main" val="3270078081"/>
                    </a:ext>
                  </a:extLst>
                </a:gridCol>
                <a:gridCol w="2184493">
                  <a:extLst>
                    <a:ext uri="{9D8B030D-6E8A-4147-A177-3AD203B41FA5}">
                      <a16:colId xmlns:a16="http://schemas.microsoft.com/office/drawing/2014/main" val="1997528582"/>
                    </a:ext>
                  </a:extLst>
                </a:gridCol>
                <a:gridCol w="2184493">
                  <a:extLst>
                    <a:ext uri="{9D8B030D-6E8A-4147-A177-3AD203B41FA5}">
                      <a16:colId xmlns:a16="http://schemas.microsoft.com/office/drawing/2014/main" val="3561279624"/>
                    </a:ext>
                  </a:extLst>
                </a:gridCol>
              </a:tblGrid>
              <a:tr h="15599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569604"/>
                  </a:ext>
                </a:extLst>
              </a:tr>
              <a:tr h="27497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12.12.2023 - 12.12.2023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684247"/>
                  </a:ext>
                </a:extLst>
              </a:tr>
              <a:tr h="15599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Брой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739918"/>
                  </a:ext>
                </a:extLst>
              </a:tr>
              <a:tr h="15599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24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163 168,94 лв.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131249"/>
                  </a:ext>
                </a:extLst>
              </a:tr>
              <a:tr h="27497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30 xxxx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105 509,43 лв.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174526"/>
                  </a:ext>
                </a:extLst>
              </a:tr>
              <a:tr h="27497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1 916,27 лв.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672728"/>
                  </a:ext>
                </a:extLst>
              </a:tr>
              <a:tr h="15599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35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270 594,64 лв.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259485"/>
                  </a:ext>
                </a:extLst>
              </a:tr>
              <a:tr h="15599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1792504"/>
                  </a:ext>
                </a:extLst>
              </a:tr>
              <a:tr h="15599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3196731"/>
                  </a:ext>
                </a:extLst>
              </a:tr>
              <a:tr h="15599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1916027"/>
                  </a:ext>
                </a:extLst>
              </a:tr>
              <a:tr h="15599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3491039"/>
                  </a:ext>
                </a:extLst>
              </a:tr>
              <a:tr h="15599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2904816"/>
                  </a:ext>
                </a:extLst>
              </a:tr>
              <a:tr h="27497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12.12.2023 - 12.12.2023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4104494"/>
                  </a:ext>
                </a:extLst>
              </a:tr>
              <a:tr h="15599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895789"/>
                  </a:ext>
                </a:extLst>
              </a:tr>
              <a:tr h="15599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15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157 045,73 лв.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96563"/>
                  </a:ext>
                </a:extLst>
              </a:tr>
              <a:tr h="27497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840,00 лв.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970859"/>
                  </a:ext>
                </a:extLst>
              </a:tr>
              <a:tr h="15599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24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157 885,73 лв.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341746"/>
                  </a:ext>
                </a:extLst>
              </a:tr>
              <a:tr h="155990">
                <a:tc gridSpan="5"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007690"/>
                  </a:ext>
                </a:extLst>
              </a:tr>
              <a:tr h="15599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9912348"/>
                  </a:ext>
                </a:extLst>
              </a:tr>
              <a:tr h="155990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БАИ ( 0740010003 )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12.12.2023 - 12.12.2023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3008383"/>
                  </a:ext>
                </a:extLst>
              </a:tr>
              <a:tr h="15599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040284"/>
                  </a:ext>
                </a:extLst>
              </a:tr>
              <a:tr h="15599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5 933,21 лв.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3965183"/>
                  </a:ext>
                </a:extLst>
              </a:tr>
              <a:tr h="15599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5 933,21 лв.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531152"/>
                  </a:ext>
                </a:extLst>
              </a:tr>
              <a:tr h="15599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6789963"/>
                  </a:ext>
                </a:extLst>
              </a:tr>
              <a:tr h="15599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6565573"/>
                  </a:ext>
                </a:extLst>
              </a:tr>
              <a:tr h="155990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12.12.2023 - 12.12.2023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8775474"/>
                  </a:ext>
                </a:extLst>
              </a:tr>
              <a:tr h="15599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995649"/>
                  </a:ext>
                </a:extLst>
              </a:tr>
              <a:tr h="15599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190,00 лв.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262640"/>
                  </a:ext>
                </a:extLst>
              </a:tr>
              <a:tr h="27497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30 xxxx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105 509,43 лв.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854831"/>
                  </a:ext>
                </a:extLst>
              </a:tr>
              <a:tr h="27497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1 076,27 лв.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556273"/>
                  </a:ext>
                </a:extLst>
              </a:tr>
              <a:tr h="15599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106 775,70 лв.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5243242"/>
                  </a:ext>
                </a:extLst>
              </a:tr>
              <a:tr h="155990">
                <a:tc gridSpan="5"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335605"/>
                  </a:ext>
                </a:extLst>
              </a:tr>
              <a:tr h="155990">
                <a:tc gridSpan="5">
                  <a:txBody>
                    <a:bodyPr/>
                    <a:lstStyle/>
                    <a:p>
                      <a:r>
                        <a:rPr lang="en-US" sz="600" dirty="0"/>
                        <a:t> 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39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028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175</Words>
  <Application>Microsoft Office PowerPoint</Application>
  <PresentationFormat>Widescreen</PresentationFormat>
  <Paragraphs>82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2023-12-13T06:20:00Z</dcterms:created>
  <dcterms:modified xsi:type="dcterms:W3CDTF">2023-12-13T06:21:05Z</dcterms:modified>
</cp:coreProperties>
</file>