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9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7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2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2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5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6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8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5AEC-1F14-4ADC-B222-3BD36FB771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6500B-6563-4463-B7CE-F8DC68F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3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709135"/>
              </p:ext>
            </p:extLst>
          </p:nvPr>
        </p:nvGraphicFramePr>
        <p:xfrm>
          <a:off x="738230" y="671113"/>
          <a:ext cx="10528185" cy="5505852"/>
        </p:xfrm>
        <a:graphic>
          <a:graphicData uri="http://schemas.openxmlformats.org/drawingml/2006/table">
            <a:tbl>
              <a:tblPr/>
              <a:tblGrid>
                <a:gridCol w="2105637">
                  <a:extLst>
                    <a:ext uri="{9D8B030D-6E8A-4147-A177-3AD203B41FA5}">
                      <a16:colId xmlns:a16="http://schemas.microsoft.com/office/drawing/2014/main" val="2980838282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1632751131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99553191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2904376576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313962786"/>
                    </a:ext>
                  </a:extLst>
                </a:gridCol>
              </a:tblGrid>
              <a:tr h="262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44328"/>
                  </a:ext>
                </a:extLst>
              </a:tr>
              <a:tr h="4588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11.12.2023 - 11.12.2023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039137"/>
                  </a:ext>
                </a:extLst>
              </a:tr>
              <a:tr h="2621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236975"/>
                  </a:ext>
                </a:extLst>
              </a:tr>
              <a:tr h="2621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23 550,05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428149"/>
                  </a:ext>
                </a:extLst>
              </a:tr>
              <a:tr h="4588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65725"/>
                  </a:ext>
                </a:extLst>
              </a:tr>
              <a:tr h="2621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23 590,05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57382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375633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61237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688128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957973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141916"/>
                  </a:ext>
                </a:extLst>
              </a:tr>
              <a:tr h="4588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11.12.2023 - 11.12.2023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085027"/>
                  </a:ext>
                </a:extLst>
              </a:tr>
              <a:tr h="2621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923803"/>
                  </a:ext>
                </a:extLst>
              </a:tr>
              <a:tr h="2621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23 550,05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20595"/>
                  </a:ext>
                </a:extLst>
              </a:tr>
              <a:tr h="4588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53153"/>
                  </a:ext>
                </a:extLst>
              </a:tr>
              <a:tr h="2621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23 590,05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28626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647537"/>
                  </a:ext>
                </a:extLst>
              </a:tr>
              <a:tr h="262184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90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2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2023-12-12T06:20:23Z</dcterms:created>
  <dcterms:modified xsi:type="dcterms:W3CDTF">2023-12-12T06:21:12Z</dcterms:modified>
</cp:coreProperties>
</file>