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5B6B6-ACE3-41C5-8795-A93B27346E2C}" type="datetimeFigureOut">
              <a:rPr lang="en-US" smtClean="0"/>
              <a:t>12/11/2023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78DCB-051A-4CA6-B16F-5932A2F46E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21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5B6B6-ACE3-41C5-8795-A93B27346E2C}" type="datetimeFigureOut">
              <a:rPr lang="en-US" smtClean="0"/>
              <a:t>12/11/2023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78DCB-051A-4CA6-B16F-5932A2F46E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540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5B6B6-ACE3-41C5-8795-A93B27346E2C}" type="datetimeFigureOut">
              <a:rPr lang="en-US" smtClean="0"/>
              <a:t>12/11/2023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78DCB-051A-4CA6-B16F-5932A2F46E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197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5B6B6-ACE3-41C5-8795-A93B27346E2C}" type="datetimeFigureOut">
              <a:rPr lang="en-US" smtClean="0"/>
              <a:t>12/11/2023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78DCB-051A-4CA6-B16F-5932A2F46E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059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5B6B6-ACE3-41C5-8795-A93B27346E2C}" type="datetimeFigureOut">
              <a:rPr lang="en-US" smtClean="0"/>
              <a:t>12/11/2023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78DCB-051A-4CA6-B16F-5932A2F46E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314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5B6B6-ACE3-41C5-8795-A93B27346E2C}" type="datetimeFigureOut">
              <a:rPr lang="en-US" smtClean="0"/>
              <a:t>12/11/2023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78DCB-051A-4CA6-B16F-5932A2F46E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201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5B6B6-ACE3-41C5-8795-A93B27346E2C}" type="datetimeFigureOut">
              <a:rPr lang="en-US" smtClean="0"/>
              <a:t>12/11/2023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78DCB-051A-4CA6-B16F-5932A2F46E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272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5B6B6-ACE3-41C5-8795-A93B27346E2C}" type="datetimeFigureOut">
              <a:rPr lang="en-US" smtClean="0"/>
              <a:t>12/11/2023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78DCB-051A-4CA6-B16F-5932A2F46E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546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5B6B6-ACE3-41C5-8795-A93B27346E2C}" type="datetimeFigureOut">
              <a:rPr lang="en-US" smtClean="0"/>
              <a:t>12/11/2023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78DCB-051A-4CA6-B16F-5932A2F46E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028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5B6B6-ACE3-41C5-8795-A93B27346E2C}" type="datetimeFigureOut">
              <a:rPr lang="en-US" smtClean="0"/>
              <a:t>12/11/2023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78DCB-051A-4CA6-B16F-5932A2F46E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83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5B6B6-ACE3-41C5-8795-A93B27346E2C}" type="datetimeFigureOut">
              <a:rPr lang="en-US" smtClean="0"/>
              <a:t>12/11/2023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78DCB-051A-4CA6-B16F-5932A2F46E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048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B5B6B6-ACE3-41C5-8795-A93B27346E2C}" type="datetimeFigureOut">
              <a:rPr lang="en-US" smtClean="0"/>
              <a:t>12/11/2023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178DCB-051A-4CA6-B16F-5932A2F46E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447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1869745"/>
              </p:ext>
            </p:extLst>
          </p:nvPr>
        </p:nvGraphicFramePr>
        <p:xfrm>
          <a:off x="805342" y="494956"/>
          <a:ext cx="10779855" cy="5682006"/>
        </p:xfrm>
        <a:graphic>
          <a:graphicData uri="http://schemas.openxmlformats.org/drawingml/2006/table">
            <a:tbl>
              <a:tblPr/>
              <a:tblGrid>
                <a:gridCol w="2155971">
                  <a:extLst>
                    <a:ext uri="{9D8B030D-6E8A-4147-A177-3AD203B41FA5}">
                      <a16:colId xmlns:a16="http://schemas.microsoft.com/office/drawing/2014/main" val="145931891"/>
                    </a:ext>
                  </a:extLst>
                </a:gridCol>
                <a:gridCol w="2155971">
                  <a:extLst>
                    <a:ext uri="{9D8B030D-6E8A-4147-A177-3AD203B41FA5}">
                      <a16:colId xmlns:a16="http://schemas.microsoft.com/office/drawing/2014/main" val="2126525849"/>
                    </a:ext>
                  </a:extLst>
                </a:gridCol>
                <a:gridCol w="2155971">
                  <a:extLst>
                    <a:ext uri="{9D8B030D-6E8A-4147-A177-3AD203B41FA5}">
                      <a16:colId xmlns:a16="http://schemas.microsoft.com/office/drawing/2014/main" val="2340025565"/>
                    </a:ext>
                  </a:extLst>
                </a:gridCol>
                <a:gridCol w="2155971">
                  <a:extLst>
                    <a:ext uri="{9D8B030D-6E8A-4147-A177-3AD203B41FA5}">
                      <a16:colId xmlns:a16="http://schemas.microsoft.com/office/drawing/2014/main" val="83684315"/>
                    </a:ext>
                  </a:extLst>
                </a:gridCol>
                <a:gridCol w="2155971">
                  <a:extLst>
                    <a:ext uri="{9D8B030D-6E8A-4147-A177-3AD203B41FA5}">
                      <a16:colId xmlns:a16="http://schemas.microsoft.com/office/drawing/2014/main" val="2383932942"/>
                    </a:ext>
                  </a:extLst>
                </a:gridCol>
              </a:tblGrid>
              <a:tr h="195931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3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3747027"/>
                  </a:ext>
                </a:extLst>
              </a:tr>
              <a:tr h="342881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 ( 074******* )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3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08.12.2023 - 08.12.2023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3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880625"/>
                  </a:ext>
                </a:extLst>
              </a:tr>
              <a:tr h="195931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Брой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414992"/>
                  </a:ext>
                </a:extLst>
              </a:tr>
              <a:tr h="19593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4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7 204,09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6908528"/>
                  </a:ext>
                </a:extLst>
              </a:tr>
              <a:tr h="19593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80,00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7363038"/>
                  </a:ext>
                </a:extLst>
              </a:tr>
              <a:tr h="34288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7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220,00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4955614"/>
                  </a:ext>
                </a:extLst>
              </a:tr>
              <a:tr h="195931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12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7 504,09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4047244"/>
                  </a:ext>
                </a:extLst>
              </a:tr>
              <a:tr h="195931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3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5039527"/>
                  </a:ext>
                </a:extLst>
              </a:tr>
              <a:tr h="195931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3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2844179"/>
                  </a:ext>
                </a:extLst>
              </a:tr>
              <a:tr h="195931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3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128112"/>
                  </a:ext>
                </a:extLst>
              </a:tr>
              <a:tr h="195931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3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0876008"/>
                  </a:ext>
                </a:extLst>
              </a:tr>
              <a:tr h="195931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3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1472307"/>
                  </a:ext>
                </a:extLst>
              </a:tr>
              <a:tr h="342881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-ЦУ ( </a:t>
                      </a:r>
                      <a:r>
                        <a:rPr lang="ru-RU" sz="900" dirty="0" smtClean="0">
                          <a:effectLst/>
                        </a:rPr>
                        <a:t>074 </a:t>
                      </a:r>
                      <a:r>
                        <a:rPr lang="ru-RU" sz="900" dirty="0">
                          <a:effectLst/>
                        </a:rPr>
                        <a:t>)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3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08.12.2023 - 08.12.2023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3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7817787"/>
                  </a:ext>
                </a:extLst>
              </a:tr>
              <a:tr h="195931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94669"/>
                  </a:ext>
                </a:extLst>
              </a:tr>
              <a:tr h="19593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2 091,09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7124433"/>
                  </a:ext>
                </a:extLst>
              </a:tr>
              <a:tr h="19593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80,00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2037589"/>
                  </a:ext>
                </a:extLst>
              </a:tr>
              <a:tr h="34288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7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220,00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4806702"/>
                  </a:ext>
                </a:extLst>
              </a:tr>
              <a:tr h="195931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11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2 391,09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8411444"/>
                  </a:ext>
                </a:extLst>
              </a:tr>
              <a:tr h="195931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3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0174585"/>
                  </a:ext>
                </a:extLst>
              </a:tr>
              <a:tr h="195931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3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1995408"/>
                  </a:ext>
                </a:extLst>
              </a:tr>
              <a:tr h="195931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</a:rPr>
                        <a:t>074 </a:t>
                      </a:r>
                      <a:r>
                        <a:rPr lang="bg-BG" sz="900" dirty="0">
                          <a:effectLst/>
                        </a:rPr>
                        <a:t>)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3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08.12.2023 - 08.12.2023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3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4150941"/>
                  </a:ext>
                </a:extLst>
              </a:tr>
              <a:tr h="195931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0001985"/>
                  </a:ext>
                </a:extLst>
              </a:tr>
              <a:tr h="19593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5 113,00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9763989"/>
                  </a:ext>
                </a:extLst>
              </a:tr>
              <a:tr h="195931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5 113,00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8534481"/>
                  </a:ext>
                </a:extLst>
              </a:tr>
              <a:tr h="195931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3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8643949"/>
                  </a:ext>
                </a:extLst>
              </a:tr>
              <a:tr h="195931">
                <a:tc gridSpan="5">
                  <a:txBody>
                    <a:bodyPr/>
                    <a:lstStyle/>
                    <a:p>
                      <a:r>
                        <a:rPr lang="en-US" sz="700" dirty="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3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94071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36108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131</Words>
  <Application>Microsoft Office PowerPoint</Application>
  <PresentationFormat>Widescreen</PresentationFormat>
  <Paragraphs>65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2023-12-11T06:26:31Z</dcterms:created>
  <dcterms:modified xsi:type="dcterms:W3CDTF">2023-12-11T06:27:28Z</dcterms:modified>
</cp:coreProperties>
</file>