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1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2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9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1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5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0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31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0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6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2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E5670-4078-4F21-99BE-A69F4CCCC5EB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98EEE-0194-4800-BF26-49F45FD9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3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075232"/>
              </p:ext>
            </p:extLst>
          </p:nvPr>
        </p:nvGraphicFramePr>
        <p:xfrm>
          <a:off x="922790" y="511721"/>
          <a:ext cx="10620460" cy="5665244"/>
        </p:xfrm>
        <a:graphic>
          <a:graphicData uri="http://schemas.openxmlformats.org/drawingml/2006/table">
            <a:tbl>
              <a:tblPr/>
              <a:tblGrid>
                <a:gridCol w="2124092">
                  <a:extLst>
                    <a:ext uri="{9D8B030D-6E8A-4147-A177-3AD203B41FA5}">
                      <a16:colId xmlns:a16="http://schemas.microsoft.com/office/drawing/2014/main" val="4270674160"/>
                    </a:ext>
                  </a:extLst>
                </a:gridCol>
                <a:gridCol w="2124092">
                  <a:extLst>
                    <a:ext uri="{9D8B030D-6E8A-4147-A177-3AD203B41FA5}">
                      <a16:colId xmlns:a16="http://schemas.microsoft.com/office/drawing/2014/main" val="3619056381"/>
                    </a:ext>
                  </a:extLst>
                </a:gridCol>
                <a:gridCol w="2124092">
                  <a:extLst>
                    <a:ext uri="{9D8B030D-6E8A-4147-A177-3AD203B41FA5}">
                      <a16:colId xmlns:a16="http://schemas.microsoft.com/office/drawing/2014/main" val="2308583710"/>
                    </a:ext>
                  </a:extLst>
                </a:gridCol>
                <a:gridCol w="2124092">
                  <a:extLst>
                    <a:ext uri="{9D8B030D-6E8A-4147-A177-3AD203B41FA5}">
                      <a16:colId xmlns:a16="http://schemas.microsoft.com/office/drawing/2014/main" val="508140407"/>
                    </a:ext>
                  </a:extLst>
                </a:gridCol>
                <a:gridCol w="2124092">
                  <a:extLst>
                    <a:ext uri="{9D8B030D-6E8A-4147-A177-3AD203B41FA5}">
                      <a16:colId xmlns:a16="http://schemas.microsoft.com/office/drawing/2014/main" val="2625676872"/>
                    </a:ext>
                  </a:extLst>
                </a:gridCol>
              </a:tblGrid>
              <a:tr h="1857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78544"/>
                  </a:ext>
                </a:extLst>
              </a:tr>
              <a:tr h="32505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06.12.2023 - 06.12.2023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864695"/>
                  </a:ext>
                </a:extLst>
              </a:tr>
              <a:tr h="1857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39198"/>
                  </a:ext>
                </a:extLst>
              </a:tr>
              <a:tr h="1857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44 843,13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202081"/>
                  </a:ext>
                </a:extLst>
              </a:tr>
              <a:tr h="3250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281 833,91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805120"/>
                  </a:ext>
                </a:extLst>
              </a:tr>
              <a:tr h="3250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2 021,60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831717"/>
                  </a:ext>
                </a:extLst>
              </a:tr>
              <a:tr h="1857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328 698,64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713805"/>
                  </a:ext>
                </a:extLst>
              </a:tr>
              <a:tr h="18574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092439"/>
                  </a:ext>
                </a:extLst>
              </a:tr>
              <a:tr h="18574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450398"/>
                  </a:ext>
                </a:extLst>
              </a:tr>
              <a:tr h="18574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695722"/>
                  </a:ext>
                </a:extLst>
              </a:tr>
              <a:tr h="18574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209182"/>
                  </a:ext>
                </a:extLst>
              </a:tr>
              <a:tr h="1857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11493"/>
                  </a:ext>
                </a:extLst>
              </a:tr>
              <a:tr h="32505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06.12.2023 - 06.12.2023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901334"/>
                  </a:ext>
                </a:extLst>
              </a:tr>
              <a:tr h="1857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55712"/>
                  </a:ext>
                </a:extLst>
              </a:tr>
              <a:tr h="1857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14 763,76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570873"/>
                  </a:ext>
                </a:extLst>
              </a:tr>
              <a:tr h="3250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2 021,60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376510"/>
                  </a:ext>
                </a:extLst>
              </a:tr>
              <a:tr h="1857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16 785,36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104133"/>
                  </a:ext>
                </a:extLst>
              </a:tr>
              <a:tr h="18574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507252"/>
                  </a:ext>
                </a:extLst>
              </a:tr>
              <a:tr h="18574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253909"/>
                  </a:ext>
                </a:extLst>
              </a:tr>
              <a:tr h="18574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06.12.2023 - 06.12.2023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410857"/>
                  </a:ext>
                </a:extLst>
              </a:tr>
              <a:tr h="1857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223882"/>
                  </a:ext>
                </a:extLst>
              </a:tr>
              <a:tr h="1857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30 079,37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38660"/>
                  </a:ext>
                </a:extLst>
              </a:tr>
              <a:tr h="3250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281 833,91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35406"/>
                  </a:ext>
                </a:extLst>
              </a:tr>
              <a:tr h="1857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311 913,28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427799"/>
                  </a:ext>
                </a:extLst>
              </a:tr>
              <a:tr h="18574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887013"/>
                  </a:ext>
                </a:extLst>
              </a:tr>
              <a:tr h="185746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64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965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139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3</cp:revision>
  <dcterms:created xsi:type="dcterms:W3CDTF">2023-12-07T06:35:49Z</dcterms:created>
  <dcterms:modified xsi:type="dcterms:W3CDTF">2023-12-07T06:41:19Z</dcterms:modified>
</cp:coreProperties>
</file>