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5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4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0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4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5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03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45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1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1F25-5AD1-4947-822D-6387582B76B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97C68-12C6-4BC4-82EF-09B1DCCA3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5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236715"/>
              </p:ext>
            </p:extLst>
          </p:nvPr>
        </p:nvGraphicFramePr>
        <p:xfrm>
          <a:off x="637561" y="612392"/>
          <a:ext cx="10779855" cy="5613282"/>
        </p:xfrm>
        <a:graphic>
          <a:graphicData uri="http://schemas.openxmlformats.org/drawingml/2006/table">
            <a:tbl>
              <a:tblPr/>
              <a:tblGrid>
                <a:gridCol w="2155971">
                  <a:extLst>
                    <a:ext uri="{9D8B030D-6E8A-4147-A177-3AD203B41FA5}">
                      <a16:colId xmlns:a16="http://schemas.microsoft.com/office/drawing/2014/main" val="2894472366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1754222061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287916627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427507769"/>
                    </a:ext>
                  </a:extLst>
                </a:gridCol>
                <a:gridCol w="2155971">
                  <a:extLst>
                    <a:ext uri="{9D8B030D-6E8A-4147-A177-3AD203B41FA5}">
                      <a16:colId xmlns:a16="http://schemas.microsoft.com/office/drawing/2014/main" val="2043555718"/>
                    </a:ext>
                  </a:extLst>
                </a:gridCol>
              </a:tblGrid>
              <a:tr h="2037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817936"/>
                  </a:ext>
                </a:extLst>
              </a:tr>
              <a:tr h="3575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05.12.2023 - 05.12.2023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207431"/>
                  </a:ext>
                </a:extLst>
              </a:tr>
              <a:tr h="20374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5722"/>
                  </a:ext>
                </a:extLst>
              </a:tr>
              <a:tr h="20374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6 274,61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284483"/>
                  </a:ext>
                </a:extLst>
              </a:tr>
              <a:tr h="6652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40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985 482,00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220570"/>
                  </a:ext>
                </a:extLst>
              </a:tr>
              <a:tr h="3575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460,00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138302"/>
                  </a:ext>
                </a:extLst>
              </a:tr>
              <a:tr h="2037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992 216,61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072348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65018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051547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686089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460643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97239"/>
                  </a:ext>
                </a:extLst>
              </a:tr>
              <a:tr h="35758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05.12.2023 - 05.12.2023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825"/>
                  </a:ext>
                </a:extLst>
              </a:tr>
              <a:tr h="20374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810799"/>
                  </a:ext>
                </a:extLst>
              </a:tr>
              <a:tr h="20374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6 274,61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760691"/>
                  </a:ext>
                </a:extLst>
              </a:tr>
              <a:tr h="66525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40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985 482,00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579366"/>
                  </a:ext>
                </a:extLst>
              </a:tr>
              <a:tr h="35758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460,00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006791"/>
                  </a:ext>
                </a:extLst>
              </a:tr>
              <a:tr h="2037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992 216,61 лв.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382285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581662"/>
                  </a:ext>
                </a:extLst>
              </a:tr>
              <a:tr h="2037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9558" marR="39558" marT="19779" marB="197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50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25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2023-12-06T06:31:52Z</dcterms:created>
  <dcterms:modified xsi:type="dcterms:W3CDTF">2023-12-06T06:33:11Z</dcterms:modified>
</cp:coreProperties>
</file>