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6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1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3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4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1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DD203-C35A-400C-9AA0-F8C12C412E5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2B872-13FB-482C-A809-A52D9DD8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2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31527"/>
              </p:ext>
            </p:extLst>
          </p:nvPr>
        </p:nvGraphicFramePr>
        <p:xfrm>
          <a:off x="637565" y="545279"/>
          <a:ext cx="11090245" cy="5631685"/>
        </p:xfrm>
        <a:graphic>
          <a:graphicData uri="http://schemas.openxmlformats.org/drawingml/2006/table">
            <a:tbl>
              <a:tblPr/>
              <a:tblGrid>
                <a:gridCol w="2218049">
                  <a:extLst>
                    <a:ext uri="{9D8B030D-6E8A-4147-A177-3AD203B41FA5}">
                      <a16:colId xmlns:a16="http://schemas.microsoft.com/office/drawing/2014/main" val="2880960002"/>
                    </a:ext>
                  </a:extLst>
                </a:gridCol>
                <a:gridCol w="2218049">
                  <a:extLst>
                    <a:ext uri="{9D8B030D-6E8A-4147-A177-3AD203B41FA5}">
                      <a16:colId xmlns:a16="http://schemas.microsoft.com/office/drawing/2014/main" val="30518010"/>
                    </a:ext>
                  </a:extLst>
                </a:gridCol>
                <a:gridCol w="2218049">
                  <a:extLst>
                    <a:ext uri="{9D8B030D-6E8A-4147-A177-3AD203B41FA5}">
                      <a16:colId xmlns:a16="http://schemas.microsoft.com/office/drawing/2014/main" val="1007420397"/>
                    </a:ext>
                  </a:extLst>
                </a:gridCol>
                <a:gridCol w="2218049">
                  <a:extLst>
                    <a:ext uri="{9D8B030D-6E8A-4147-A177-3AD203B41FA5}">
                      <a16:colId xmlns:a16="http://schemas.microsoft.com/office/drawing/2014/main" val="974427141"/>
                    </a:ext>
                  </a:extLst>
                </a:gridCol>
                <a:gridCol w="2218049">
                  <a:extLst>
                    <a:ext uri="{9D8B030D-6E8A-4147-A177-3AD203B41FA5}">
                      <a16:colId xmlns:a16="http://schemas.microsoft.com/office/drawing/2014/main" val="3207708439"/>
                    </a:ext>
                  </a:extLst>
                </a:gridCol>
              </a:tblGrid>
              <a:tr h="1958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924485"/>
                  </a:ext>
                </a:extLst>
              </a:tr>
              <a:tr h="342797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04.12.2023 - 04.12.2023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25615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665541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9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6 061,22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79007"/>
                  </a:ext>
                </a:extLst>
              </a:tr>
              <a:tr h="34279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9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106 435,67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98009"/>
                  </a:ext>
                </a:extLst>
              </a:tr>
              <a:tr h="195885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18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112 496,89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316489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08390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84292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627956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152497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505"/>
                  </a:ext>
                </a:extLst>
              </a:tr>
              <a:tr h="342797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</a:t>
                      </a:r>
                      <a:r>
                        <a:rPr lang="ru-RU" sz="700" dirty="0" err="1">
                          <a:effectLst/>
                        </a:rPr>
                        <a:t>иновациите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растежа</a:t>
                      </a:r>
                      <a:r>
                        <a:rPr lang="ru-RU" sz="700">
                          <a:effectLst/>
                        </a:rPr>
                        <a:t>-ЦУ </a:t>
                      </a:r>
                      <a:r>
                        <a:rPr lang="ru-RU" sz="700">
                          <a:effectLst/>
                        </a:rPr>
                        <a:t>( </a:t>
                      </a:r>
                      <a:r>
                        <a:rPr lang="ru-RU" sz="700" smtClean="0">
                          <a:effectLst/>
                        </a:rPr>
                        <a:t>074 </a:t>
                      </a:r>
                      <a:r>
                        <a:rPr lang="ru-RU" sz="70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04.12.2023 - 04.12.2023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077146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112487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3 468,87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666124"/>
                  </a:ext>
                </a:extLst>
              </a:tr>
              <a:tr h="34279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1 031,88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64921"/>
                  </a:ext>
                </a:extLst>
              </a:tr>
              <a:tr h="195885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7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4 500,75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613953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525669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905127"/>
                  </a:ext>
                </a:extLst>
              </a:tr>
              <a:tr h="195885">
                <a:tc gridSpan="2"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ИАНМСП ( 0740020001 )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04.12.2023 - 04.12.2023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97009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573201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2 592,35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084618"/>
                  </a:ext>
                </a:extLst>
              </a:tr>
              <a:tr h="34279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7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105 403,79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00281"/>
                  </a:ext>
                </a:extLst>
              </a:tr>
              <a:tr h="195885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107 996,14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42870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054379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325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959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2023-12-05T06:35:41Z</dcterms:created>
  <dcterms:modified xsi:type="dcterms:W3CDTF">2023-12-05T06:36:19Z</dcterms:modified>
</cp:coreProperties>
</file>