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539F-4790-4B49-A51D-AFFF90538B98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DE04-9071-4080-BF11-72B8B291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8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539F-4790-4B49-A51D-AFFF90538B98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DE04-9071-4080-BF11-72B8B291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8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539F-4790-4B49-A51D-AFFF90538B98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DE04-9071-4080-BF11-72B8B291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539F-4790-4B49-A51D-AFFF90538B98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DE04-9071-4080-BF11-72B8B291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4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539F-4790-4B49-A51D-AFFF90538B98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DE04-9071-4080-BF11-72B8B291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2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539F-4790-4B49-A51D-AFFF90538B98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DE04-9071-4080-BF11-72B8B291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0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539F-4790-4B49-A51D-AFFF90538B98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DE04-9071-4080-BF11-72B8B291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8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539F-4790-4B49-A51D-AFFF90538B98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DE04-9071-4080-BF11-72B8B291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2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539F-4790-4B49-A51D-AFFF90538B98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DE04-9071-4080-BF11-72B8B291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3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539F-4790-4B49-A51D-AFFF90538B98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DE04-9071-4080-BF11-72B8B291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8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539F-4790-4B49-A51D-AFFF90538B98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DE04-9071-4080-BF11-72B8B291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7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8539F-4790-4B49-A51D-AFFF90538B98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4DE04-9071-4080-BF11-72B8B2912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9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237659"/>
              </p:ext>
            </p:extLst>
          </p:nvPr>
        </p:nvGraphicFramePr>
        <p:xfrm>
          <a:off x="964733" y="494955"/>
          <a:ext cx="10553350" cy="6006512"/>
        </p:xfrm>
        <a:graphic>
          <a:graphicData uri="http://schemas.openxmlformats.org/drawingml/2006/table">
            <a:tbl>
              <a:tblPr/>
              <a:tblGrid>
                <a:gridCol w="2110670">
                  <a:extLst>
                    <a:ext uri="{9D8B030D-6E8A-4147-A177-3AD203B41FA5}">
                      <a16:colId xmlns:a16="http://schemas.microsoft.com/office/drawing/2014/main" val="1974299233"/>
                    </a:ext>
                  </a:extLst>
                </a:gridCol>
                <a:gridCol w="2110670">
                  <a:extLst>
                    <a:ext uri="{9D8B030D-6E8A-4147-A177-3AD203B41FA5}">
                      <a16:colId xmlns:a16="http://schemas.microsoft.com/office/drawing/2014/main" val="3683131550"/>
                    </a:ext>
                  </a:extLst>
                </a:gridCol>
                <a:gridCol w="2110670">
                  <a:extLst>
                    <a:ext uri="{9D8B030D-6E8A-4147-A177-3AD203B41FA5}">
                      <a16:colId xmlns:a16="http://schemas.microsoft.com/office/drawing/2014/main" val="4291737878"/>
                    </a:ext>
                  </a:extLst>
                </a:gridCol>
                <a:gridCol w="2110670">
                  <a:extLst>
                    <a:ext uri="{9D8B030D-6E8A-4147-A177-3AD203B41FA5}">
                      <a16:colId xmlns:a16="http://schemas.microsoft.com/office/drawing/2014/main" val="1304241965"/>
                    </a:ext>
                  </a:extLst>
                </a:gridCol>
                <a:gridCol w="2110670">
                  <a:extLst>
                    <a:ext uri="{9D8B030D-6E8A-4147-A177-3AD203B41FA5}">
                      <a16:colId xmlns:a16="http://schemas.microsoft.com/office/drawing/2014/main" val="1280598635"/>
                    </a:ext>
                  </a:extLst>
                </a:gridCol>
              </a:tblGrid>
              <a:tr h="20712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30691"/>
                  </a:ext>
                </a:extLst>
              </a:tr>
              <a:tr h="3624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01.12.2023 - 01.12.2023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647221"/>
                  </a:ext>
                </a:extLst>
              </a:tr>
              <a:tr h="20712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328827"/>
                  </a:ext>
                </a:extLst>
              </a:tr>
              <a:tr h="8284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2 200,00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833628"/>
                  </a:ext>
                </a:extLst>
              </a:tr>
              <a:tr h="2071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19 921,80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362778"/>
                  </a:ext>
                </a:extLst>
              </a:tr>
              <a:tr h="36246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440,00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50452"/>
                  </a:ext>
                </a:extLst>
              </a:tr>
              <a:tr h="20712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22 561,80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292602"/>
                  </a:ext>
                </a:extLst>
              </a:tr>
              <a:tr h="2071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193461"/>
                  </a:ext>
                </a:extLst>
              </a:tr>
              <a:tr h="2071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698157"/>
                  </a:ext>
                </a:extLst>
              </a:tr>
              <a:tr h="2071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280315"/>
                  </a:ext>
                </a:extLst>
              </a:tr>
              <a:tr h="2071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459985"/>
                  </a:ext>
                </a:extLst>
              </a:tr>
              <a:tr h="20712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090091"/>
                  </a:ext>
                </a:extLst>
              </a:tr>
              <a:tr h="3624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01.12.2023 - 01.12.2023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75545"/>
                  </a:ext>
                </a:extLst>
              </a:tr>
              <a:tr h="20712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190573"/>
                  </a:ext>
                </a:extLst>
              </a:tr>
              <a:tr h="8284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2 200,00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851540"/>
                  </a:ext>
                </a:extLst>
              </a:tr>
              <a:tr h="2071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19 921,80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688150"/>
                  </a:ext>
                </a:extLst>
              </a:tr>
              <a:tr h="36246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440,00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395470"/>
                  </a:ext>
                </a:extLst>
              </a:tr>
              <a:tr h="20712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22 561,80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138407"/>
                  </a:ext>
                </a:extLst>
              </a:tr>
              <a:tr h="20712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624231"/>
                  </a:ext>
                </a:extLst>
              </a:tr>
              <a:tr h="207121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775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332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2023-12-04T08:54:12Z</dcterms:created>
  <dcterms:modified xsi:type="dcterms:W3CDTF">2023-12-04T08:55:51Z</dcterms:modified>
</cp:coreProperties>
</file>