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2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8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8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9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7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0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5E3B6-F535-4675-BDA4-F0636024362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310F-6180-47F4-91A8-CDFBEBF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15426"/>
              </p:ext>
            </p:extLst>
          </p:nvPr>
        </p:nvGraphicFramePr>
        <p:xfrm>
          <a:off x="796952" y="235270"/>
          <a:ext cx="10964415" cy="6445556"/>
        </p:xfrm>
        <a:graphic>
          <a:graphicData uri="http://schemas.openxmlformats.org/drawingml/2006/table">
            <a:tbl>
              <a:tblPr/>
              <a:tblGrid>
                <a:gridCol w="2192883">
                  <a:extLst>
                    <a:ext uri="{9D8B030D-6E8A-4147-A177-3AD203B41FA5}">
                      <a16:colId xmlns:a16="http://schemas.microsoft.com/office/drawing/2014/main" val="2171769096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2852076193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3784826949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1763134368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3397281732"/>
                    </a:ext>
                  </a:extLst>
                </a:gridCol>
              </a:tblGrid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684852"/>
                  </a:ext>
                </a:extLst>
              </a:tr>
              <a:tr h="1752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28.11.2023 - 28.11.2023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56207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463012"/>
                  </a:ext>
                </a:extLst>
              </a:tr>
              <a:tr h="55203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01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103 375,48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64130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10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29 162,37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71636"/>
                  </a:ext>
                </a:extLst>
              </a:tr>
              <a:tr h="17526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88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580,00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83196"/>
                  </a:ext>
                </a:extLst>
              </a:tr>
              <a:tr h="401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93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154349"/>
                  </a:ext>
                </a:extLst>
              </a:tr>
              <a:tr h="13743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133 117,85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362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42584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362416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43750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89863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976736"/>
                  </a:ext>
                </a:extLst>
              </a:tr>
              <a:tr h="1752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28.11.2023 - 28.11.2023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75203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482300"/>
                  </a:ext>
                </a:extLst>
              </a:tr>
              <a:tr h="40132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-3 833 400,01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665814"/>
                  </a:ext>
                </a:extLst>
              </a:tr>
              <a:tr h="13743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-3 833 400,01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328776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871470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24349"/>
                  </a:ext>
                </a:extLst>
              </a:tr>
              <a:tr h="17526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28.11.2023 - 28.11.2023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78778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19620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2 110,37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65129"/>
                  </a:ext>
                </a:extLst>
              </a:tr>
              <a:tr h="17526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580,00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33829"/>
                  </a:ext>
                </a:extLst>
              </a:tr>
              <a:tr h="40132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3 833 400,01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20479"/>
                  </a:ext>
                </a:extLst>
              </a:tr>
              <a:tr h="13743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3 836 090,38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41492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053418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70290"/>
                  </a:ext>
                </a:extLst>
              </a:tr>
              <a:tr h="13743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28.11.2023 - 28.11.2023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594778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41310"/>
                  </a:ext>
                </a:extLst>
              </a:tr>
              <a:tr h="55203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103 375,48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40000"/>
                  </a:ext>
                </a:extLst>
              </a:tr>
              <a:tr h="13743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27 052,00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02187"/>
                  </a:ext>
                </a:extLst>
              </a:tr>
              <a:tr h="13743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130 427,48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65388"/>
                  </a:ext>
                </a:extLst>
              </a:tr>
              <a:tr h="13743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8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2023-11-29T08:20:56Z</dcterms:created>
  <dcterms:modified xsi:type="dcterms:W3CDTF">2023-11-29T08:23:46Z</dcterms:modified>
</cp:coreProperties>
</file>