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6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2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5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2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5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4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7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3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5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F89D3-07A0-4B68-A77B-D7D2D230FAE5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E9F65-9839-42AB-90F1-A18F02E31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5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437797"/>
              </p:ext>
            </p:extLst>
          </p:nvPr>
        </p:nvGraphicFramePr>
        <p:xfrm>
          <a:off x="872455" y="545279"/>
          <a:ext cx="10586905" cy="5631685"/>
        </p:xfrm>
        <a:graphic>
          <a:graphicData uri="http://schemas.openxmlformats.org/drawingml/2006/table">
            <a:tbl>
              <a:tblPr/>
              <a:tblGrid>
                <a:gridCol w="2117381">
                  <a:extLst>
                    <a:ext uri="{9D8B030D-6E8A-4147-A177-3AD203B41FA5}">
                      <a16:colId xmlns:a16="http://schemas.microsoft.com/office/drawing/2014/main" val="3061827692"/>
                    </a:ext>
                  </a:extLst>
                </a:gridCol>
                <a:gridCol w="2117381">
                  <a:extLst>
                    <a:ext uri="{9D8B030D-6E8A-4147-A177-3AD203B41FA5}">
                      <a16:colId xmlns:a16="http://schemas.microsoft.com/office/drawing/2014/main" val="1207294400"/>
                    </a:ext>
                  </a:extLst>
                </a:gridCol>
                <a:gridCol w="2117381">
                  <a:extLst>
                    <a:ext uri="{9D8B030D-6E8A-4147-A177-3AD203B41FA5}">
                      <a16:colId xmlns:a16="http://schemas.microsoft.com/office/drawing/2014/main" val="4025936121"/>
                    </a:ext>
                  </a:extLst>
                </a:gridCol>
                <a:gridCol w="2117381">
                  <a:extLst>
                    <a:ext uri="{9D8B030D-6E8A-4147-A177-3AD203B41FA5}">
                      <a16:colId xmlns:a16="http://schemas.microsoft.com/office/drawing/2014/main" val="483835950"/>
                    </a:ext>
                  </a:extLst>
                </a:gridCol>
                <a:gridCol w="2117381">
                  <a:extLst>
                    <a:ext uri="{9D8B030D-6E8A-4147-A177-3AD203B41FA5}">
                      <a16:colId xmlns:a16="http://schemas.microsoft.com/office/drawing/2014/main" val="2533322013"/>
                    </a:ext>
                  </a:extLst>
                </a:gridCol>
              </a:tblGrid>
              <a:tr h="1958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950431"/>
                  </a:ext>
                </a:extLst>
              </a:tr>
              <a:tr h="34279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27.11.2023 - 27.11.2023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790406"/>
                  </a:ext>
                </a:extLst>
              </a:tr>
              <a:tr h="19588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440918"/>
                  </a:ext>
                </a:extLst>
              </a:tr>
              <a:tr h="19588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7 881,66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882307"/>
                  </a:ext>
                </a:extLst>
              </a:tr>
              <a:tr h="3427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4 515,92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111208"/>
                  </a:ext>
                </a:extLst>
              </a:tr>
              <a:tr h="1958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12 397,58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395468"/>
                  </a:ext>
                </a:extLst>
              </a:tr>
              <a:tr h="1958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75006"/>
                  </a:ext>
                </a:extLst>
              </a:tr>
              <a:tr h="1958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498793"/>
                  </a:ext>
                </a:extLst>
              </a:tr>
              <a:tr h="1958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528742"/>
                  </a:ext>
                </a:extLst>
              </a:tr>
              <a:tr h="1958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925060"/>
                  </a:ext>
                </a:extLst>
              </a:tr>
              <a:tr h="19588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534255"/>
                  </a:ext>
                </a:extLst>
              </a:tr>
              <a:tr h="34279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27.11.2023 - 27.11.2023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744564"/>
                  </a:ext>
                </a:extLst>
              </a:tr>
              <a:tr h="1958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253622"/>
                  </a:ext>
                </a:extLst>
              </a:tr>
              <a:tr h="1958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929,01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160459"/>
                  </a:ext>
                </a:extLst>
              </a:tr>
              <a:tr h="3427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017639"/>
                  </a:ext>
                </a:extLst>
              </a:tr>
              <a:tr h="1958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1 009,01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363482"/>
                  </a:ext>
                </a:extLst>
              </a:tr>
              <a:tr h="1958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378641"/>
                  </a:ext>
                </a:extLst>
              </a:tr>
              <a:tr h="1958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269652"/>
                  </a:ext>
                </a:extLst>
              </a:tr>
              <a:tr h="19588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27.11.2023 - 27.11.2023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229790"/>
                  </a:ext>
                </a:extLst>
              </a:tr>
              <a:tr h="19588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341937"/>
                  </a:ext>
                </a:extLst>
              </a:tr>
              <a:tr h="19588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6 952,65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482941"/>
                  </a:ext>
                </a:extLst>
              </a:tr>
              <a:tr h="34279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4 435,92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51593"/>
                  </a:ext>
                </a:extLst>
              </a:tr>
              <a:tr h="19588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11 388,57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220569"/>
                  </a:ext>
                </a:extLst>
              </a:tr>
              <a:tr h="1958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100575"/>
                  </a:ext>
                </a:extLst>
              </a:tr>
              <a:tr h="19588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945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273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2023-11-28T06:26:05Z</dcterms:created>
  <dcterms:modified xsi:type="dcterms:W3CDTF">2023-11-28T06:26:58Z</dcterms:modified>
</cp:coreProperties>
</file>